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90" r:id="rId4"/>
    <p:sldId id="691" r:id="rId5"/>
    <p:sldId id="661" r:id="rId6"/>
    <p:sldId id="681" r:id="rId7"/>
    <p:sldId id="688" r:id="rId8"/>
    <p:sldId id="696" r:id="rId9"/>
    <p:sldId id="697" r:id="rId10"/>
    <p:sldId id="698" r:id="rId11"/>
    <p:sldId id="699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8805" y="719455"/>
            <a:ext cx="10561955" cy="3493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ReadConfigHandler implements InvocationHandler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Object invoke(Object proxy, Method method, Object[] args) throws Throwable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ReadConfigHandler.class.getClassLoader().getResourceAsStream("com/linkknown/annotation/config.properties");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 properties = new Properties();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properties.load(inputStream);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ReadConfig readConfig = method.getDeclaredAnnotation(ReadConfig.class);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(readConfig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value = readConfig.value();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property = properties.getProperty(value);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(property == null || "".equals(property.trim()))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8190" y="4363720"/>
            <a:ext cx="44996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InvocationHandler 实现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method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执行逻辑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8130" y="1984375"/>
            <a:ext cx="4532630" cy="47548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Class&lt;?&gt; returnType = method.getReturnType();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(returnType.isPrimitive())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(returnType.equals(long.class))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Long.valueOf(property);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(returnType.equals(double.class))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Double.valueOf(property);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(returnType.equals(float.class))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Float.valueOf(property);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else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(returnType.equals(Integer.class))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(returnType.equals(String.class))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String.valueOf(property);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property;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6280" y="4970780"/>
            <a:ext cx="4532630" cy="17684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自定义注解测试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testAnnotation2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Config config = ConfigUtil.getInstance();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System.out.println(config.getUserName());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System.out.println(config.getPassWord());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80899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引入的一种注释机制。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虚拟机可以保留标注内容，在运行时可以获取到标注内容。当然它也支持自定义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是指注解的注解。包括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@Retention @Target @Document @Inherited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9580" y="791845"/>
            <a:ext cx="4672330" cy="349885"/>
          </a:xfrm>
          <a:prstGeom prst="rect">
            <a:avLst/>
          </a:prstGeom>
          <a:noFill/>
          <a:ln w="28575">
            <a:solidFill>
              <a:srgbClr val="F5990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rgbClr val="F59909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897890"/>
            <a:ext cx="2286000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897890"/>
            <a:ext cx="365760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15" y="897890"/>
            <a:ext cx="3421380" cy="967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025" y="974725"/>
            <a:ext cx="8139430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自定义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注解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读取配置文件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@Documented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@Retention(RetentionPolicy.RUNTIME)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@Target({ ElementType.FIELD, ElementType.METHOD })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@interface ReadConfig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注解的属性也叫做成员变量，注解只有成员变量，没有方法。注解的成员变量在注解的定义中以“无形参的方法”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形式来声明，其方法名定义了该成员变量的名字，其返回值定义了该成员变量的类型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String 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80" y="34671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自定义注解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523230" y="1120775"/>
            <a:ext cx="282448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自定义注解读取配置文件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59740" y="822325"/>
            <a:ext cx="10088245" cy="56235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ConfigUtil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volatile Config config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Config getInstance () {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synchronized (ConfigUtil.class)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Proxy（库类）中的newProxyInstance方法被调用，该方法返回一个被代理对象的实例，然后向上转型为其对应的接口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loader: 一个ClassLoader对象，定义了由哪个ClassLoader对象来对生成的代理对象进行加载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interfaces: 一个Interface对象的数组，表示的是我将要给我需要代理的对象提供一组什么接口，如果我提供了一组接口给它，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那么这个代理对象就宣称实现了该接口(多态)，这样我就能调用这组接口中的方法了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h: 一个InvocationHandler对象，表示的是当我这个动态代理对象在调用方法的时候，会关联到哪一个InvocationHandler对象上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config = (Config) Proxy.newProxyInstance(ConfigUtil.class.getClassLoader(), new Class[] {Config.class},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ReadConfigHandler()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config;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interface 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"userName")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getUserName();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"password")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getPassWord();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1215" y="972820"/>
            <a:ext cx="32251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动态代理生成接口的实现类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4415155"/>
            <a:ext cx="1775460" cy="632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4909</Words>
  <Application>WPS 演示</Application>
  <PresentationFormat>宽屏</PresentationFormat>
  <Paragraphs>164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574</cp:revision>
  <dcterms:created xsi:type="dcterms:W3CDTF">2019-06-19T02:08:00Z</dcterms:created>
  <dcterms:modified xsi:type="dcterms:W3CDTF">2020-12-09T11:37:29Z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