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660" r:id="rId3"/>
    <p:sldId id="661" r:id="rId4"/>
    <p:sldId id="691" r:id="rId5"/>
    <p:sldId id="690" r:id="rId6"/>
    <p:sldId id="702" r:id="rId7"/>
    <p:sldId id="692" r:id="rId8"/>
    <p:sldId id="694" r:id="rId9"/>
    <p:sldId id="682" r:id="rId10"/>
    <p:sldId id="703" r:id="rId11"/>
    <p:sldId id="695" r:id="rId12"/>
    <p:sldId id="693" r:id="rId13"/>
    <p:sldId id="684" r:id="rId14"/>
    <p:sldId id="685" r:id="rId15"/>
    <p:sldId id="696" r:id="rId16"/>
    <p:sldId id="6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网络编程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45465" y="669925"/>
            <a:ext cx="5155565" cy="46812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testServer()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ServerSocket serverSocket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 socket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try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创建一个服务端 socket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serverSocket = new ServerSocket(9000);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接收一个客户端 socket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socket = serverSocket.accept();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从 socket 中接收数据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inputStream = socket.getInputStream();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byte[] bytes = new byte[100]; // 长度为 1 时，中文会部分读取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int len;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while ((len = inputStream.read(bytes))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// 此时打印中文会乱码, 应该改用 BufferedReader 一次读取一行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System.out.print(new String(bytes, 0, len, "UTF-8"));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catch (IOException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finally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close(inputStream, socket, serverSocket);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77310" y="786130"/>
            <a:ext cx="17227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64225" y="669925"/>
            <a:ext cx="5235575" cy="35807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testClient()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 socket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 outputStream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try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连接服务端 socket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socket = new Socket(InetAddress.getByName("127.0.0.1"), 9000);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发送数据到服务端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 = socket.getOutputStream();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outputStream.write("你好啊 Java".getBytes("UTF-8"));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catch (IOException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finally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close(outputStream, socket);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225" y="4443730"/>
            <a:ext cx="3760470" cy="21640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close(Closeable... closeables)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(Closeable closeable : closeables)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(closeable !=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try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closeable.close();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 catch (IOException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+mj-ea"/>
                <a:ea typeface="+mj-ea"/>
                <a:cs typeface="+mj-ea"/>
                <a:sym typeface="+mn-ea"/>
              </a:rPr>
              <a:t>UDP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0175" y="795020"/>
            <a:ext cx="119310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UDP 协议是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用户数据报协议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的简称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UDP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通信：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速度比较快,但由于不建立连接,不能保证所有数据都能送到目的地.所以一般用于传送非关键性的数据.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使用DatagramSocket代表UDP协议的Socket，DatagramSocket本身只是码头，不维护状态，不能产生IO流，它的唯一作用就是接收和发送数据报，Java使用DatagramPacket来代表数据报，DatagramSocket接收和发送的数据都是通过DatagramPacket对象完成的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37740" y="2649220"/>
            <a:ext cx="9576435" cy="1270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DatagramSocket()：创建一个DatagramSocket实例，并将该对象绑定到本机默认IP地址、本机所有可用端口中随机选择的某个端口。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DatagramSocket(int prot)：创建一个DatagramSocket实例，并将该对象绑定到本机默认IP地址、指定端口。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DatagramSocket(int port, InetAddress laddr)：创建一个DatagramSocket实例，并将该对象绑定到指定IP地址、指定端口。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270" y="2918460"/>
            <a:ext cx="1863725" cy="59499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DatagramSocket的构造器</a:t>
            </a:r>
            <a:endParaRPr lang="zh-CN" altLang="en-US" sz="16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7740" y="4068445"/>
            <a:ext cx="9576435" cy="8858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receive(DatagramPacket p)：从该DatagramSocket中接收数据报。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send(DatagramPacket p)：以该DatagramSocket对象向外发送数据报。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270" y="4228465"/>
            <a:ext cx="1863725" cy="59499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DatagramSocket发送接收数据</a:t>
            </a:r>
            <a:endParaRPr lang="zh-CN" altLang="en-US" sz="16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24100" y="2370455"/>
            <a:ext cx="4305935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类似于信箱、码头，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用于接收和发送 UDP 的 Socket 实例</a:t>
            </a:r>
            <a:endParaRPr lang="zh-CN" altLang="en-US" sz="12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3675" y="810260"/>
            <a:ext cx="116662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DatagramPacket(信封、轮船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DatagramPacket：UDP数据报基于IP建立的,每台主机有65536个端口号可以使用。数据报中字节数限制为65536-8 。包含8字节的头信息。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28520" y="2117725"/>
            <a:ext cx="9904095" cy="9429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DatagramPacket(byte[] buf, int length)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将数据包中Length长的数据装进Buf数组。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DatagramPacket(byte[] buf, int offset, int length)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将数据包中从Offset开始、Length长的数据装进Buf数组。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675" y="2291715"/>
            <a:ext cx="1863725" cy="59499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Datagram</a:t>
            </a:r>
            <a:r>
              <a:rPr lang="en-US" altLang="zh-CN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Packet</a:t>
            </a:r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构造接收包</a:t>
            </a:r>
            <a:endParaRPr lang="zh-CN" altLang="en-US" sz="16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8520" y="3363595"/>
            <a:ext cx="9904095" cy="12769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DatagramPacket(byte[] buf, int length, 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InetAddress clientAddress, int clientPort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)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从Buf数组中，取出Length长的数据创建数据包对象，目标是clientAddress地址，clientPort端口,通常用来发送数据给客户端。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DatagramPacket(byte[] buf, int offset, int length, 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InetAddress clientAddress, int clientPort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)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从Buf数组中，取出Offset开始的、Length长的数据创建数据包对象，目标是clientAddress地址，clientPort端口，通常用来发送数据给客户端。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3675" y="3704590"/>
            <a:ext cx="1863725" cy="59499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Datagram</a:t>
            </a:r>
            <a:r>
              <a:rPr lang="en-US" altLang="zh-CN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Packet</a:t>
            </a:r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构造发送包</a:t>
            </a:r>
            <a:endParaRPr lang="zh-CN" altLang="en-US" sz="16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42540" y="1838960"/>
            <a:ext cx="308610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类似于信封、轮船，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承载数据的载体</a:t>
            </a:r>
            <a:endParaRPr lang="zh-CN" altLang="en-US" sz="12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9220" y="177800"/>
            <a:ext cx="6240145" cy="65506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testServer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创建服务端套接字（服务端码头）,需要提供端口号,会在当前 IP 上自动绑定端口号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DatagramSocket socket =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new DatagramSocket(9000)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buff = new byte[100];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创建服务端接收的数据包（轮船，指定接收容量）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DatagramPacket packet =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new DatagramPacket(buff, buff.length);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System.out.println("开始等待消息...");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接收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.receive(packet); 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   // 没收到数据就会一直阻塞等待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System.out.println("接收到了消息...");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消息的实际长度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length = packet.getLength();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str = new String(buff, 0, 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System.out.println("收到了消息：" + str);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发送回信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returnStr = "感谢你的来信";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bytes = returnStr.getBytes();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创建服务端回信的数据包（轮船，指定回信内容）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SocketAddress address = packet.getSocketAddress();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DatagramPacket returnPacket =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new DatagramPacket(bytes, bytes.length, address);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发送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.send(returnPacket);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System.out.println("发送了回信");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13830" y="177800"/>
            <a:ext cx="5288915" cy="59944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testClient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准备要发送的数据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str = "你好啊";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bytes = str.getBytes();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准备要发送的目标地址,将域名解析为地址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InetAddress address = InetAddress.getByName("127.0.0.1");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创建要发送的数据包（轮船）,同时放入内容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DatagramPacket packet =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new DatagramPacket(bytes, bytes.length, address, 9000);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创建客户端套接字（客户端码头）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DatagramSocket socket =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new DatagramSocket();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发送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.send(packet);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接收回信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buff = new byte[100];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回信数据包（轮船）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DatagramPacket returnPacket =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new DatagramPacket(buff, buff.length);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System.out.println("等待回信...");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.receive(returnPacket);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System.out.println("接收到回信了...");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消息的实际长度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length = returnPacket.getLength();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System.out.println(new String(buff, 0, length));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42155" y="6172200"/>
            <a:ext cx="17227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UDP</a:t>
            </a:r>
            <a:r>
              <a:rPr lang="zh-CN" altLang="en-US"/>
              <a:t>案例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3439160" y="258889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TCP/IP 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协议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9160" y="313563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2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TCP 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39160" y="369125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latin typeface="+mj-ea"/>
                <a:ea typeface="+mj-ea"/>
                <a:cs typeface="+mj-ea"/>
                <a:sym typeface="+mn-ea"/>
              </a:rPr>
              <a:t>3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>
                <a:latin typeface="+mj-ea"/>
                <a:ea typeface="+mj-ea"/>
                <a:cs typeface="+mj-ea"/>
                <a:sym typeface="+mn-ea"/>
              </a:rPr>
              <a:t>UDP 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latin typeface="+mj-ea"/>
                <a:ea typeface="+mj-ea"/>
                <a:cs typeface="+mj-ea"/>
                <a:sym typeface="+mn-ea"/>
              </a:rPr>
              <a:t>TCP/IP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协议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845820"/>
            <a:ext cx="118675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为什么会有TCP/IP协议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世界上各地，各种各样的电脑运行着各自不同的操作系统为大家服务，这些电脑在表达同一种信息的时候所使用的方法是千差万别。就好像圣经中上帝打乱了各地人的口音，让他们无法合作一样。计算机使用者意识到，计算机只是单兵作战并不会发挥太大的作用。只有把它们联合起来，电脑才会发挥出它最大的潜力。于是人们就想方设法的用电线把电脑连接到了一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但是简单的连到一起是远远不够的，就好像语言不同的两个人互相见了面，完全不能交流信息。因而他们需要定义一些共通的东西来进行交流，TCP/IP就是为此而生。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TCP/IP不是一个协议，而是一个协议族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的统称。里面包括了IP协议，IMCP协议，TCP协议，以及我们更加熟悉的http、ftp、pop3协议等等。电脑有了这些，就好像学会了外语一样，就可以和其他的计算机终端做自由的交流了。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198495"/>
            <a:ext cx="2428875" cy="3193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48025" y="3198495"/>
            <a:ext cx="869823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常见的IP 地址，分为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IPv4与IPv6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两大类。目前现主要使用IPv4 这一类，IPV4 就是有4 段数字，每一段由0~255 数字组成。由于IPv4最大的问题在于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网络地址资源有限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，严重制约了互联网的应用和发展。所以就有了IPv6的出现，IPv6的使用不仅能解决网络地址资源数量的问题，而且也解决了多种接入设备连入互联网的障碍。IPv6的地址长度为128b，是IPv4地址长度的4倍。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2^32 =&gt; 2^128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IPv4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地址为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位长，例如：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127.0.0.1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192.168.1.10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IPv6地址为128位长，但通常写作8组，每组为四个十六进制数的形式。例如：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2001:0db8:85a3:08d3:1319:8a2e:0370:7344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8025" y="4862830"/>
            <a:ext cx="7157085" cy="1144270"/>
          </a:xfrm>
          <a:prstGeom prst="rect">
            <a:avLst/>
          </a:prstGeom>
          <a:noFill/>
          <a:ln w="28575">
            <a:solidFill>
              <a:srgbClr val="F59909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600">
              <a:solidFill>
                <a:srgbClr val="F59909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" name="左大括号 15"/>
          <p:cNvSpPr/>
          <p:nvPr/>
        </p:nvSpPr>
        <p:spPr>
          <a:xfrm>
            <a:off x="2446655" y="749300"/>
            <a:ext cx="317500" cy="244602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01315" y="749300"/>
            <a:ext cx="8248650" cy="6794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IP地址是一个规定，现在使用的是IPv4，既由4个0-255之间的数字组成，在计算机内部存储时只需要4个字节即可。在计算机中，IP地址是分配给网卡的，每个网卡有一个唯一的IP地址，如果一个计算机有多个网卡，则该台计算机则拥有多个不同的IP地址，在同一个网络内部，IP地址不能相同。IP地址的概念类似于电话号码、身份证这样的概念。</a:t>
            </a:r>
            <a:endParaRPr lang="zh-CN" altLang="en-US" sz="120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01315" y="1631950"/>
            <a:ext cx="8248650" cy="6794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由于IP地址不方便记忆，所以有专门创造了域名(Domain Name)的概念，其实就是给IP取一个字符的名字，例如163.com、sina.com等。IP和域名之间存在一定的对应关系。如果把IP地址类比成身份证号的话，那么域名就是你的姓名。</a:t>
            </a:r>
            <a:endParaRPr lang="zh-CN" altLang="en-US" sz="120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1315" y="2515870"/>
            <a:ext cx="8248650" cy="6794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为了在一台设备上可以运行多个程序，人为的设计了端口(Port)的概念，类似的例子是公司内部的分机号码。规定一个设备有65536个端口，每个端口对应一个唯一的程序。</a:t>
            </a:r>
            <a:endParaRPr lang="zh-CN" altLang="en-US" sz="120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1315" y="3535045"/>
            <a:ext cx="8248650" cy="12255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TCP(Transfer Control Protocol) 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sym typeface="+mn-ea"/>
              </a:rPr>
              <a:t>传输控制协议</a:t>
            </a:r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方式，该传输方式是一种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sym typeface="+mn-ea"/>
              </a:rPr>
              <a:t>稳定可靠</a:t>
            </a:r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的传送方式，类似于现实中的打电话。只需要建立一次连接，就可以多次传输数据。就像电话只需要拨一次号，就可以实现一直通话一样，如果你说的话不清楚，对方会要求你重复，保证传输的数据可靠。 使用该种方式的优点是稳定可靠，缺点是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sym typeface="+mn-ea"/>
              </a:rPr>
              <a:t>建立连接和维持连接的代价高，传输速度不快</a:t>
            </a:r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。</a:t>
            </a:r>
            <a:endParaRPr lang="zh-CN" altLang="en-US" sz="120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01315" y="5167630"/>
            <a:ext cx="8248650" cy="13074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UDP(User Datagram Protocol) 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sym typeface="+mn-ea"/>
              </a:rPr>
              <a:t>用户数据报协议</a:t>
            </a:r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方式，该传输方式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sym typeface="+mn-ea"/>
              </a:rPr>
              <a:t>不建立稳定的连接</a:t>
            </a:r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，类似于发短信息。每次发送数据都直接发送。发送多条短信，就需要多次输入对方的号码。该传输方式不可靠，数据有可能收不到，系统只保证尽力发送。 使用该种方式的优点是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sym typeface="+mn-ea"/>
              </a:rPr>
              <a:t>开销小，传输速度快，缺点是数据有可能会丢失</a:t>
            </a:r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。          </a:t>
            </a:r>
            <a:endParaRPr lang="zh-CN" altLang="en-US" sz="1200">
              <a:solidFill>
                <a:schemeClr val="tx1"/>
              </a:solidFill>
              <a:latin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在实际的网络编程中，大家可以根据需要选择任何一种传输方式，或组合使用这两种方式实现数据的传递。</a:t>
            </a:r>
            <a:endParaRPr lang="zh-CN" altLang="en-US" sz="120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446655" y="3535045"/>
            <a:ext cx="317500" cy="294005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5190" y="4777105"/>
            <a:ext cx="13843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传输层协议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82925" y="3273425"/>
            <a:ext cx="1183005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TCP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协议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82925" y="4939030"/>
            <a:ext cx="118237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UDP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协议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1795" y="1744345"/>
            <a:ext cx="187769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r>
              <a:rPr lang="zh-CN" altLang="en-US"/>
              <a:t>、域名、端口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44805" y="819785"/>
            <a:ext cx="7547610" cy="28822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正则校验 ipV4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testIP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ip = "192.168.1.10";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每一段数字可能性有：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        25[0-5]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        2[0-4]\\d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        [0-1]?\\d?\\d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System.out.println(ip.matches("^(25[0-5]|2[0-4]\\d|[0-1]?\\d?\\d)(\\.(25[0-5]|2[0-4]\\d|[0-1]?\\d?\\d)){3}$"));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60440" y="916940"/>
            <a:ext cx="17227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 </a:t>
            </a:r>
            <a:r>
              <a:rPr lang="zh-CN" altLang="en-US"/>
              <a:t>校验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4805" y="3816350"/>
            <a:ext cx="6400800" cy="24288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打印 ipV4 和 ipV6 数量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testIP2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为什么溢出后等于 0 ?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System.out.println(256 * 256 * 256 * 256);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l 表示 long 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System.out.println(256 * 256 * 256 * 256l);    // ipV4 只有 4294967296 （42亿）个地址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System.out.println(Math.pow(256, 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System.out.println(Math.pow(256, 16));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49110" y="3816350"/>
            <a:ext cx="5080635" cy="28098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ip 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testIP3 () throws UnknownHostException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InetAddress address = InetAddress.getByName("www.baidu.com");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System.out.println(address.getHostName());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System.out.println(address.getHostAddress());    // ip 地址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address = InetAddress.getLocalHost();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System.out.println(address.getHostName());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System.out.println(address.getHostAddress());    // ip 地址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latin typeface="+mj-ea"/>
                <a:ea typeface="+mj-ea"/>
                <a:cs typeface="+mj-ea"/>
                <a:sym typeface="+mn-ea"/>
              </a:rPr>
              <a:t>TCP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700" y="779145"/>
            <a:ext cx="1191260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(Transmission Control Protocol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传输控制协议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和UDP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(User Datagram Protocol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用户数据报协议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协议是TCP/IP协议的核心。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TCP对应的是可靠性要求高的应用，而UDP对应的则是可靠性要求低、传输经济的应用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Java语言从一开始就是为了互联网而设计的，它为实现程序的相互通信提供了许多有用API，这类应用编程接口被称为套接字(Socket)。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Socket(套接字) 可以使一个应用从网络中读取和写入数据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，不同计算机上的两个应用可以通过连接发送和接受字节流，当发送消息时，你需要知道对方的ip和端口，在java中，socket指的是java.net.Socket类。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Java中有两种类型的TCP套接字，一种用于服务器，一种用于客户端。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ServerSocket类型设计成“监听器”，等待客户端连接的到来。因此，ServerSocket用于服务器。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Socket类用于客户端，它被设计成连接服务器套接字并且初始化协议的交换。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9700" y="3409950"/>
            <a:ext cx="8886190" cy="71755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964690"/>
            <a:ext cx="6553200" cy="3733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700" y="779145"/>
            <a:ext cx="119126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Socket可以使客户程序与服务器程序通信，使用Socket连接服务器的过程包含以下4个基本的步骤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(1)创建Socket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(2)打开连接到Socket的输入/输出流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(3)按照一定协议对Socket执行读写操作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(4)关闭Socket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1615" y="2618740"/>
            <a:ext cx="49904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</a:rPr>
              <a:t>Socket方法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getInetAddress();    　　远程服务端的IP地址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getPort();    　　　　　　远程服务端的端口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getLocalAddress()    　　本地客户端的IP地址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getLocalPort()    　　　　本地客户端的端口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</a:rPr>
              <a:t>getInputStream();    　返回与调用的套接字相关联的输入流</a:t>
            </a:r>
            <a:endParaRPr lang="zh-CN" altLang="en-US" sz="1200" b="1">
              <a:solidFill>
                <a:srgbClr val="FF0000"/>
              </a:solidFill>
              <a:latin typeface="+mn-ea"/>
              <a:cs typeface="+mn-ea"/>
            </a:endParaRPr>
          </a:p>
          <a:p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</a:rPr>
              <a:t>getOutStream();    　　返回与调用的套接字相关联的输出流</a:t>
            </a:r>
            <a:endParaRPr lang="zh-CN" altLang="en-US" sz="1200"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8452</Words>
  <Application>WPS 演示</Application>
  <PresentationFormat>宽屏</PresentationFormat>
  <Paragraphs>289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Java网络编程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679</cp:revision>
  <dcterms:created xsi:type="dcterms:W3CDTF">2019-06-19T02:08:00Z</dcterms:created>
  <dcterms:modified xsi:type="dcterms:W3CDTF">2020-12-10T08:33:14Z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