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660" r:id="rId3"/>
    <p:sldId id="700" r:id="rId4"/>
    <p:sldId id="701" r:id="rId5"/>
    <p:sldId id="661" r:id="rId6"/>
    <p:sldId id="725" r:id="rId7"/>
    <p:sldId id="702" r:id="rId8"/>
    <p:sldId id="749" r:id="rId9"/>
    <p:sldId id="680" r:id="rId10"/>
    <p:sldId id="703" r:id="rId11"/>
    <p:sldId id="663" r:id="rId12"/>
    <p:sldId id="750" r:id="rId13"/>
    <p:sldId id="709" r:id="rId14"/>
    <p:sldId id="710" r:id="rId15"/>
    <p:sldId id="704" r:id="rId16"/>
    <p:sldId id="690" r:id="rId17"/>
    <p:sldId id="705" r:id="rId18"/>
    <p:sldId id="665" r:id="rId19"/>
    <p:sldId id="666" r:id="rId20"/>
    <p:sldId id="667" r:id="rId21"/>
    <p:sldId id="706" r:id="rId22"/>
    <p:sldId id="707" r:id="rId23"/>
    <p:sldId id="668" r:id="rId24"/>
    <p:sldId id="708" r:id="rId25"/>
    <p:sldId id="698" r:id="rId26"/>
    <p:sldId id="669" r:id="rId27"/>
    <p:sldId id="66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44E"/>
    <a:srgbClr val="F59909"/>
    <a:srgbClr val="FFFFFF"/>
    <a:srgbClr val="F9680D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6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4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5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6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9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5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Java字符串详解</a:t>
            </a:r>
            <a:endParaRPr lang="en-US" altLang="zh-CN"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94665" y="864870"/>
            <a:ext cx="655701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字符串连接的几种方式</a:t>
            </a:r>
            <a:endParaRPr lang="zh-CN" altLang="en-US"/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1.String 类的连接方法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可以看出连接方式是新建了一个包含两个长度的字符数组，然后进行连接。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2.StringBuilder 中存储字符串其实用的是一个char数组，capacity其实就是指定这个char数组的大小，StringBuilder的连接方法是继承AbstractStringBuilder的方法的，线程不安全的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在append(str)函数调用的时候，首先会判断原来用于存储字符串的values的字符串数组有没有足够的大小来存储将要新添加入StringBuilder的字符串。如果不够用，那么就调用expandCapacity(int minimumCapacity)让容量翻两倍(一般是扩大两倍）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3.StringBuffer 的连接方法，利用了同步（synchronized关键字），线程安全的，但这样会相对的降低速度。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4.“+”号拼接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+进行拼接的时候会将+号的拼接方式变换成StringBuilder的append方式，也就是说每次利用+会建立一个StringBuilder。因此，在循环内部意味着每执行一次循环，就会创建一个StringBuilder对象。因此循环里面不要用+号，在循环外面建立一个StringBuilder或StirngBuffer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425" y="1603375"/>
            <a:ext cx="4236720" cy="4617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3" name="椭圆 12"/>
          <p:cNvSpPr/>
          <p:nvPr/>
        </p:nvSpPr>
        <p:spPr>
          <a:xfrm>
            <a:off x="802610" y="3552557"/>
            <a:ext cx="1474878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号连接</a:t>
            </a:r>
            <a:endParaRPr lang="zh-CN" altLang="en-US" sz="12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423135" y="3609707"/>
            <a:ext cx="1739825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StringBuffer </a:t>
            </a:r>
            <a:r>
              <a:rPr lang="zh-CN" altLang="en-US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类连接</a:t>
            </a:r>
            <a:endParaRPr lang="zh-CN" altLang="en-US" sz="12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561744" y="3586117"/>
            <a:ext cx="1584176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 </a:t>
            </a:r>
            <a:r>
              <a:rPr lang="en-US" altLang="zh-CN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concat 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方法连接</a:t>
            </a:r>
            <a:endParaRPr lang="zh-CN" altLang="en-US" sz="12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433808" y="3609707"/>
            <a:ext cx="1691316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StringBuilder 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类连接</a:t>
            </a:r>
            <a:endParaRPr lang="zh-CN" altLang="en-US" sz="12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811020" y="2396490"/>
            <a:ext cx="2241550" cy="103441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337560" y="2396490"/>
            <a:ext cx="969645" cy="103441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4846955" y="2395855"/>
            <a:ext cx="416560" cy="112966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5118100" y="2359660"/>
            <a:ext cx="2089150" cy="11861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503295" y="1254760"/>
            <a:ext cx="2174875" cy="10763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种</a:t>
            </a:r>
            <a:r>
              <a:rPr 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连接方式</a:t>
            </a:r>
            <a:endParaRPr 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15" y="1533525"/>
            <a:ext cx="3098800" cy="71755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856095" y="1348105"/>
            <a:ext cx="3517900" cy="1088390"/>
          </a:xfrm>
          <a:prstGeom prst="rect">
            <a:avLst/>
          </a:prstGeom>
          <a:noFill/>
          <a:ln w="28575">
            <a:solidFill>
              <a:srgbClr val="F5990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56095" y="2534920"/>
            <a:ext cx="3517900" cy="329565"/>
          </a:xfrm>
          <a:prstGeom prst="rect">
            <a:avLst/>
          </a:prstGeom>
          <a:solidFill>
            <a:srgbClr val="36A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必须掌握，弄懂原理很关键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44155" y="925195"/>
            <a:ext cx="1541780" cy="329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性能比较结果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1101725" y="4729480"/>
            <a:ext cx="6821170" cy="635635"/>
          </a:xfrm>
          <a:prstGeom prst="right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性能越来越高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91430" y="4399915"/>
            <a:ext cx="1123315" cy="329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多线程使用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60285" y="4399915"/>
            <a:ext cx="1123315" cy="329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线程不安全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57220" y="4399915"/>
            <a:ext cx="1123315" cy="329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线程不安全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26515" y="4399915"/>
            <a:ext cx="1123315" cy="329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线程不安全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31250" y="3839210"/>
            <a:ext cx="3187065" cy="24168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+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号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底层是转化成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StringBuilder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进行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append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，每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+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一次就会创建一个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StringBuilder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对象，性能最差。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concat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会创建一个新的字符串来存储新串。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StringBuilder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/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StringB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uffer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是使用变长char数组实现，不会新增对象。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StringBuffer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底层使用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StringBuilder +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锁 实现。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29235" y="834390"/>
            <a:ext cx="6038850" cy="36664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字符串连接测试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@author Administrator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1.无论如何直接用“+”号连接字符串都是最慢的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2.在拼接少数字符串（不超过4个）的时候，concat效率是最高的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3.多个字符串拼接的时候，StringBuilder/StringBuffer的效率是碾压的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4.在不需要考虑线程安全问题的时候，使用StringBuilder的效率比StringBuffer更高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+ 号链接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testAdd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System.out.println("hello" + 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System.out.println("hello" + 'a');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System.out.println("hello" + 12);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1120" y="834390"/>
            <a:ext cx="5474335" cy="25742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StringBuilder 类,线程不安全，效率高于 StringBuffer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testStringBuilder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StringBuilder sb = new StringBuilder();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sb.append("world...");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System.out.println(sb.toString());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1120" y="3578860"/>
            <a:ext cx="5474335" cy="26416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StringBuffer 类,线程安全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testStringBuffer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StringBuffer sb = new StringBuffer();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sb.append("world...");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System.out.println(sb.toString());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9235" y="4709795"/>
            <a:ext cx="6038850" cy="15106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concat 链接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testConcat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System.out.println("hello".concat("world"));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88030" y="5943600"/>
            <a:ext cx="28422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字符串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concat </a:t>
            </a:r>
            <a:r>
              <a:rPr 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连接方法</a:t>
            </a:r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3288030" y="4149090"/>
            <a:ext cx="28422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号连接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97620" y="3055620"/>
            <a:ext cx="28422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StringBuilder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97620" y="5943600"/>
            <a:ext cx="28422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StringBuffer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37795" y="798195"/>
            <a:ext cx="6038850" cy="57327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多种连接方式性能比较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1.无论如何直接用“+”号连接字符串都是最慢的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2.在拼接少数字符串（不超过4个）的时候，concat效率是最高的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3.多个字符串拼接的时候，StringBuilder/StringBuffer的效率是碾压的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4.在不需要考虑线程安全问题的时候，使用StringBuilder的效率比StringBuffer更高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testStringConcat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+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initialStr = "";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long start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initialStr = initialStr + "0";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long end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System.out.println(String.format("+ total cost time %d (ms)", end - start));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concat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initialStr = "";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start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initialStr = initialStr.concat("0");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end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System.out.println(String.format("concat total cost time %d (ms)", end - start));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48325" y="2047875"/>
            <a:ext cx="6365875" cy="40125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StringBuilder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StringBuilder sb = new StringBuilder();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start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sb = sb.append("0");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end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System.out.println(String.format("StringBuilder total cost time %d (ms)", end - start));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StringBuffer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StringBuffer sbf = new StringBuffer();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start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sbf = sbf.append("0");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end = System.currentTimeMillis();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System.out.println(String.format("StringBuffer total cost time %d (ms)", end - start));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311130" y="5849620"/>
            <a:ext cx="13030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性能比较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字符串</a:t>
            </a:r>
            <a:r>
              <a:rPr lang="zh-CN" sz="3200">
                <a:sym typeface="+mn-ea"/>
              </a:rPr>
              <a:t>转义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7645" y="1153160"/>
            <a:ext cx="11776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字母前面加上捺斜线"\"来表示常见的那些不能显示的ASCII字符.称为转义字符.如\0,\t,\n等，就称为转义字符，因为后面的字符，都不是它本来的ASCII字符意思了。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985" y="1736725"/>
            <a:ext cx="4575175" cy="49536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6125" y="2391410"/>
            <a:ext cx="4914900" cy="24441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测试字符串转义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testTransformString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System.out.println("\"");            // 返回字面量 "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System.out.println("\'");            // 返回字面量 '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System.out.println("\\");            // 返回字面量 \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System.out.println("1~~~~\r~~~~1");    // \r 表示回车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System.out.println("2~~~~\n~~~~2");    // \n 表示换行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System.out.println("3~~~~\t~~~~3");    // \t 表示一个制表符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60065" y="4667885"/>
            <a:ext cx="229552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字符串中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的转义字符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字符串</a:t>
            </a:r>
            <a:r>
              <a:rPr lang="zh-CN" sz="3200">
                <a:sym typeface="+mn-ea"/>
              </a:rPr>
              <a:t>类常用方法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25" y="874395"/>
            <a:ext cx="9204960" cy="5364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40" y="701040"/>
            <a:ext cx="9166860" cy="5791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95" y="969645"/>
            <a:ext cx="9212580" cy="2331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41475" y="191262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字符串常量池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1475" y="2557780"/>
            <a:ext cx="790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字符串连接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41475" y="311277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字符串转义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41475" y="373189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en-US"/>
              <a:t>字符串类常用方法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41475" y="434975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zh-CN" altLang="en-US"/>
              <a:t>字符串格式化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41475" y="497776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zh-CN" altLang="en-US"/>
              <a:t>使用 </a:t>
            </a:r>
            <a:r>
              <a:rPr lang="en-US" altLang="zh-CN"/>
              <a:t>UUID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41475" y="139446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字符串的不可变性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030" y="863600"/>
            <a:ext cx="5070475" cy="56984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测试字符串常用 api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UnsupportedEncodingException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testStringAIP () throws UnsupportedEncodingException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 = "helloworld";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str2 = "我爱java";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str3 = "             helloworld";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str4 = "我爱java123我爱java123";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System.out.println(str.length());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System.out.println(str2.length());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System.out.println(str.charAt(0));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System.out.println(str.getBytes().length);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System.out.println(str2.getBytes().length);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System.out.println(str2.getBytes("UTF-8").length);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System.out.println(str.toCharArray().length);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System.out.println(str.equals("helloworld"));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System.out.println(str.equalsIgnoreCase("helloWORLD"));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System.out.println(str.contains("helloworld"));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System.out.println(str.startsWith("hello"));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System.out.println(str.endsWith("world"));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System.out.println(str.split("o").length);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6870" y="863600"/>
            <a:ext cx="6276975" cy="24555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System.out.println(str.replace("o", "O"));                // 替换全部,匹配字符串进行替换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System.out.println(str.replaceFirst("o", "O"));            // 替换第一个,匹配正则进行替换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System.out.println(str.replaceAll("o", "O"));            // 替换全部,匹配正则进行替换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System.out.println(str4.replace("\\d", ""));            // 替换不成功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System.out.println(str4.replaceAll("\\d", ""));            // 替换成功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System.out.println(str3);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System.out.println(str3.trim());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90770" y="571754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字符串类常用方法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ym typeface="+mn-ea"/>
              </a:rPr>
              <a:t>字符串格式化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" y="1423035"/>
            <a:ext cx="6027420" cy="496062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5941695" y="2865755"/>
            <a:ext cx="5792470" cy="7239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String formatStr = String.format("我的名字叫 </a:t>
            </a:r>
            <a:r>
              <a:rPr lang="zh-CN" altLang="en-US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%s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,我的年龄是 </a:t>
            </a:r>
            <a:r>
              <a:rPr lang="zh-CN" altLang="en-US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%d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", "tom", 20);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System.out.println(formatStr);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94170" y="2174240"/>
            <a:ext cx="41440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字符串格式化使用 </a:t>
            </a:r>
            <a:r>
              <a:rPr lang="en-US" altLang="zh-CN"/>
              <a:t>String.format </a:t>
            </a:r>
            <a:r>
              <a:rPr lang="zh-CN" altLang="en-US"/>
              <a:t>方法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030" y="863600"/>
            <a:ext cx="6737350" cy="29857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测试字符串格式化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testStringFormat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name = "tom";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age = 20;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height = 175;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System.out.println(name + " 的年龄是 " + age + ",身高是 " + height + "cm");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System.out.println(String.format("%s 的年龄是 %d,身高是 %dcm", name, age, height));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System.out.println(String.format("%08d", 1001));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System.out.println(String.format("%016d", 1001));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45050" y="357695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字符串格式化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使用 </a:t>
            </a:r>
            <a:r>
              <a:rPr lang="en-US" altLang="zh-CN" sz="3200">
                <a:sym typeface="+mn-ea"/>
              </a:rPr>
              <a:t>UUID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85445" y="1074420"/>
            <a:ext cx="113607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UUID是1.5中新增的一个类，在java.util下，用它可以产生一个号称全球唯一的ID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UUID(Universally Unique Identifier)全局唯一标识符,是指在一台机器上生成的数字，它保证对在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同一时空中的所有机器都是唯一的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12280" y="3309620"/>
            <a:ext cx="3504565" cy="17030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testUUID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UUID uuid = UUID.randomUUID();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用来生成数据库的主键id非常不错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 = UUID.randomUUID().toString();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4140" y="4469130"/>
            <a:ext cx="1248410" cy="42926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UUID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260475" y="3039110"/>
            <a:ext cx="1930400" cy="4603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以太网卡地址</a:t>
            </a:r>
            <a:endParaRPr lang="zh-CN" altLang="en-US" sz="12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0475" y="3608705"/>
            <a:ext cx="1930400" cy="4603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纳秒级时间</a:t>
            </a:r>
            <a:endParaRPr lang="zh-CN" altLang="en-US" sz="12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0475" y="4179570"/>
            <a:ext cx="1930400" cy="4603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芯片ID码</a:t>
            </a:r>
            <a:endParaRPr lang="zh-CN" altLang="en-US" sz="12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0475" y="4745990"/>
            <a:ext cx="1930400" cy="4603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许多可能的数字</a:t>
            </a:r>
            <a:endParaRPr lang="zh-CN" altLang="en-US" sz="12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6650" y="5614670"/>
            <a:ext cx="2861310" cy="4121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+mj-ea"/>
                <a:ea typeface="+mj-ea"/>
                <a:cs typeface="+mj-ea"/>
                <a:sym typeface="+mn-ea"/>
              </a:rPr>
              <a:t>缺点：生成的结果串会比较长</a:t>
            </a:r>
            <a:endParaRPr lang="zh-CN" altLang="en-US" sz="1400">
              <a:latin typeface="+mj-ea"/>
              <a:ea typeface="+mj-ea"/>
              <a:cs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36650" y="2851785"/>
            <a:ext cx="2142490" cy="2509520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3657600" y="3160395"/>
            <a:ext cx="2859405" cy="1119505"/>
          </a:xfrm>
          <a:prstGeom prst="cloudCallout">
            <a:avLst>
              <a:gd name="adj1" fmla="val -56839"/>
              <a:gd name="adj2" fmla="val 7840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+mj-ea"/>
                <a:ea typeface="+mj-ea"/>
                <a:cs typeface="+mj-ea"/>
              </a:rPr>
              <a:t>UUID 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组成部分</a:t>
            </a:r>
            <a:endParaRPr lang="zh-CN" altLang="en-US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字符串的不可变性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0" y="1009015"/>
            <a:ext cx="5143500" cy="14706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5" y="1009015"/>
            <a:ext cx="6336030" cy="45040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450" y="2479675"/>
            <a:ext cx="4305300" cy="288036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277995" y="5513070"/>
            <a:ext cx="34232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查看类的继承结构和子类实现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94970" y="992505"/>
            <a:ext cx="11164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对象是不可变的。查看 JDK 文档你就会发现，String 类中每一个看起来会修改 String 值的方法，实际上都是创建了一个全新的 String 对象，以包含修改后的字符串内容。而最初的 String 对象则丝毫未动。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4970" y="1652270"/>
            <a:ext cx="7419340" cy="26536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验证字符串的不可变性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testImmutableString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 = "helloworld";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upperStr = str.toUpperCase();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System.out.println(upperStr);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System.out.println(str);        // 调用前后 str 值不变,证明 toUpperCase 是返回新字符串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4970" y="4420235"/>
            <a:ext cx="7419340" cy="21717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testImmutableString2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 = "helloworld";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subStr = str.substring(0, 5);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System.out.println(subStr);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System.out.println(str);        // 调用前后 str 值不变,证明 substring 是返回新字符串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76440" y="502602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验证字符串不可变性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710" y="1907540"/>
            <a:ext cx="4686300" cy="16306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字符串常量池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0025" y="953770"/>
            <a:ext cx="119919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为什么要有字符串常量池？？？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JVM为了提高性能和减少内存开销，在实例化字符串常量的时候进行了一些优化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为字符串开辟一个字符串常量池，类似于缓存区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创建字符串常量时，首先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检查字符串常量池是否存在该字符串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，存在该字符串，返回引用实例，不存在，实例化该字符串并放入池中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56460" y="2850515"/>
            <a:ext cx="2340610" cy="628650"/>
          </a:xfrm>
          <a:prstGeom prst="rect">
            <a:avLst/>
          </a:prstGeom>
          <a:solidFill>
            <a:srgbClr val="F599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时间成本高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56460" y="3697605"/>
            <a:ext cx="2340610" cy="628650"/>
          </a:xfrm>
          <a:prstGeom prst="rect">
            <a:avLst/>
          </a:prstGeom>
          <a:solidFill>
            <a:srgbClr val="F599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空间成本高</a:t>
            </a:r>
            <a:endParaRPr lang="zh-CN" altLang="en-US"/>
          </a:p>
        </p:txBody>
      </p:sp>
      <p:sp>
        <p:nvSpPr>
          <p:cNvPr id="6" name="云形标注 5"/>
          <p:cNvSpPr/>
          <p:nvPr/>
        </p:nvSpPr>
        <p:spPr>
          <a:xfrm>
            <a:off x="2356485" y="4617720"/>
            <a:ext cx="2076450" cy="1211580"/>
          </a:xfrm>
          <a:prstGeom prst="cloudCallout">
            <a:avLst>
              <a:gd name="adj1" fmla="val -38348"/>
              <a:gd name="adj2" fmla="val -84800"/>
            </a:avLst>
          </a:prstGeom>
          <a:solidFill>
            <a:srgbClr val="F599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字符串创建操作太频繁</a:t>
            </a:r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598035" y="2992120"/>
            <a:ext cx="573405" cy="2495550"/>
          </a:xfrm>
          <a:prstGeom prst="downArrow">
            <a:avLst/>
          </a:prstGeom>
          <a:solidFill>
            <a:srgbClr val="F599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性能差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03160" y="3338830"/>
            <a:ext cx="2340610" cy="214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字符串常量池</a:t>
            </a:r>
            <a:endParaRPr lang="zh-CN" altLang="en-US"/>
          </a:p>
        </p:txBody>
      </p:sp>
      <p:sp>
        <p:nvSpPr>
          <p:cNvPr id="12" name="流程图: 过程 11"/>
          <p:cNvSpPr/>
          <p:nvPr/>
        </p:nvSpPr>
        <p:spPr>
          <a:xfrm>
            <a:off x="7748905" y="5082540"/>
            <a:ext cx="1830070" cy="281940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一个人放，大家一起用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1281430" y="2522220"/>
            <a:ext cx="4690745" cy="3634105"/>
          </a:xfrm>
          <a:prstGeom prst="rect">
            <a:avLst/>
          </a:prstGeom>
          <a:noFill/>
          <a:ln w="28575">
            <a:solidFill>
              <a:srgbClr val="F59909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虚尾箭头 14"/>
          <p:cNvSpPr/>
          <p:nvPr/>
        </p:nvSpPr>
        <p:spPr>
          <a:xfrm>
            <a:off x="6263005" y="4043680"/>
            <a:ext cx="1056640" cy="646430"/>
          </a:xfrm>
          <a:prstGeom prst="stripedRightArrow">
            <a:avLst>
              <a:gd name="adj1" fmla="val 50000"/>
              <a:gd name="adj2" fmla="val 5707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20690" y="3561080"/>
            <a:ext cx="2540635" cy="3822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提高性能方式：采用字符串常量池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503160" y="5636260"/>
            <a:ext cx="2987040" cy="3822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sym typeface="+mn-ea"/>
              </a:rPr>
              <a:t>实现该优化的基础是因为字符串是不可变的，可以不用担心数据冲突进行共享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5151755" y="1469390"/>
            <a:ext cx="1515110" cy="4155440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55180" y="1469390"/>
            <a:ext cx="2562225" cy="2252345"/>
          </a:xfrm>
          <a:prstGeom prst="rect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55180" y="4200525"/>
            <a:ext cx="2562225" cy="1423670"/>
          </a:xfrm>
          <a:prstGeom prst="rect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81270" y="1395730"/>
            <a:ext cx="351790" cy="186055"/>
          </a:xfrm>
          <a:prstGeom prst="rect">
            <a:avLst/>
          </a:prstGeom>
          <a:solidFill>
            <a:srgbClr val="F59909"/>
          </a:solidFill>
          <a:ln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栈</a:t>
            </a:r>
            <a:endParaRPr lang="zh-CN" sz="1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96430" y="1395730"/>
            <a:ext cx="309880" cy="186055"/>
          </a:xfrm>
          <a:prstGeom prst="rect">
            <a:avLst/>
          </a:prstGeom>
          <a:solidFill>
            <a:srgbClr val="F59909"/>
          </a:solidFill>
          <a:ln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堆</a:t>
            </a:r>
            <a:endParaRPr lang="zh-CN" sz="1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93230" y="4142105"/>
            <a:ext cx="655955" cy="172720"/>
          </a:xfrm>
          <a:prstGeom prst="rect">
            <a:avLst/>
          </a:prstGeom>
          <a:solidFill>
            <a:srgbClr val="F59909"/>
          </a:solidFill>
          <a:ln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方法区</a:t>
            </a:r>
            <a:endParaRPr lang="zh-CN" sz="1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90" y="3052445"/>
            <a:ext cx="3470910" cy="164782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7532370" y="4460240"/>
            <a:ext cx="1807210" cy="986790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42175" y="4399280"/>
            <a:ext cx="1136650" cy="201930"/>
          </a:xfrm>
          <a:prstGeom prst="rect">
            <a:avLst/>
          </a:prstGeom>
          <a:solidFill>
            <a:srgbClr val="F59909"/>
          </a:solidFill>
          <a:ln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字符串常量池</a:t>
            </a:r>
            <a:endParaRPr lang="zh-CN" sz="1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80020" y="4853305"/>
            <a:ext cx="1386840" cy="418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hello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97140" y="2083435"/>
            <a:ext cx="1742440" cy="807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0x001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42175" y="1921510"/>
            <a:ext cx="1666875" cy="264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bg1"/>
                </a:solidFill>
                <a:sym typeface="+mn-ea"/>
              </a:rPr>
              <a:t>new String 0x0001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97140" y="4817110"/>
            <a:ext cx="631825" cy="1911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sym typeface="+mn-ea"/>
              </a:rPr>
              <a:t>0x001</a:t>
            </a:r>
            <a:endParaRPr lang="en-US" altLang="zh-CN" sz="1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15890" y="2277745"/>
            <a:ext cx="1386840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sym typeface="+mn-ea"/>
              </a:rPr>
              <a:t>String s1 = </a:t>
            </a:r>
            <a:r>
              <a:rPr lang="en-US" altLang="zh-CN" sz="1000" b="1">
                <a:solidFill>
                  <a:srgbClr val="FF0000"/>
                </a:solidFill>
                <a:sym typeface="+mn-ea"/>
              </a:rPr>
              <a:t>0x0001</a:t>
            </a:r>
            <a:endParaRPr lang="en-US" altLang="zh-CN" sz="1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15890" y="2773045"/>
            <a:ext cx="1386840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sym typeface="+mn-ea"/>
              </a:rPr>
              <a:t>String s2 = </a:t>
            </a:r>
            <a:r>
              <a:rPr lang="en-US" altLang="zh-CN" sz="1000" b="1">
                <a:solidFill>
                  <a:srgbClr val="FF0000"/>
                </a:solidFill>
                <a:sym typeface="+mn-ea"/>
              </a:rPr>
              <a:t>0x001</a:t>
            </a:r>
            <a:endParaRPr lang="en-US" altLang="zh-CN" sz="1000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32" name="直接箭头连接符 31"/>
          <p:cNvCxnSpPr>
            <a:stCxn id="30" idx="3"/>
            <a:endCxn id="26" idx="2"/>
          </p:cNvCxnSpPr>
          <p:nvPr/>
        </p:nvCxnSpPr>
        <p:spPr>
          <a:xfrm flipV="1">
            <a:off x="6602730" y="2185670"/>
            <a:ext cx="1473200" cy="2520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2"/>
            <a:endCxn id="24" idx="0"/>
          </p:cNvCxnSpPr>
          <p:nvPr/>
        </p:nvCxnSpPr>
        <p:spPr>
          <a:xfrm>
            <a:off x="8468360" y="2890520"/>
            <a:ext cx="5080" cy="19627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58520" y="2114550"/>
            <a:ext cx="40068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思考一下不是同一个对象的原因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52185" y="3581400"/>
            <a:ext cx="1480185" cy="329565"/>
          </a:xfrm>
          <a:prstGeom prst="rect">
            <a:avLst/>
          </a:prstGeom>
          <a:solidFill>
            <a:srgbClr val="36A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字面量方式创建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602730" y="2934970"/>
            <a:ext cx="1310640" cy="18821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字符串</a:t>
            </a:r>
            <a:r>
              <a:rPr lang="zh-CN" sz="3200">
                <a:sym typeface="+mn-ea"/>
              </a:rPr>
              <a:t>连接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7808</Words>
  <Application>WPS 演示</Application>
  <PresentationFormat>宽屏</PresentationFormat>
  <Paragraphs>384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华文行楷</vt:lpstr>
      <vt:lpstr>华文细黑</vt:lpstr>
      <vt:lpstr>1_Office 主题​​</vt:lpstr>
      <vt:lpstr>Java字符串详解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705</cp:revision>
  <dcterms:created xsi:type="dcterms:W3CDTF">2019-06-19T02:08:00Z</dcterms:created>
  <dcterms:modified xsi:type="dcterms:W3CDTF">2020-12-06T03:45:08Z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