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660" r:id="rId3"/>
    <p:sldId id="678" r:id="rId4"/>
    <p:sldId id="711" r:id="rId5"/>
    <p:sldId id="710" r:id="rId6"/>
    <p:sldId id="742" r:id="rId7"/>
    <p:sldId id="713" r:id="rId8"/>
    <p:sldId id="694" r:id="rId9"/>
    <p:sldId id="715" r:id="rId10"/>
    <p:sldId id="714" r:id="rId11"/>
    <p:sldId id="721" r:id="rId12"/>
    <p:sldId id="680" r:id="rId13"/>
    <p:sldId id="716" r:id="rId14"/>
    <p:sldId id="717" r:id="rId15"/>
    <p:sldId id="692" r:id="rId16"/>
    <p:sldId id="718" r:id="rId17"/>
    <p:sldId id="693" r:id="rId18"/>
    <p:sldId id="719" r:id="rId19"/>
    <p:sldId id="682" r:id="rId20"/>
    <p:sldId id="722" r:id="rId21"/>
    <p:sldId id="723" r:id="rId22"/>
    <p:sldId id="720" r:id="rId23"/>
    <p:sldId id="691" r:id="rId24"/>
    <p:sldId id="743" r:id="rId25"/>
    <p:sldId id="724" r:id="rId26"/>
    <p:sldId id="725" r:id="rId27"/>
    <p:sldId id="726" r:id="rId28"/>
    <p:sldId id="712" r:id="rId29"/>
    <p:sldId id="687" r:id="rId30"/>
    <p:sldId id="6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异常处理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539115" y="1101725"/>
            <a:ext cx="2120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Error（错误）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115" y="4138930"/>
            <a:ext cx="2120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28925" y="4138930"/>
            <a:ext cx="8084185" cy="13061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Exception（异常）:是程序本身可以处理的异常。Exception 类有一个重要的子类 RuntimeException。RuntimeException 类及其子类表示“JVM 常用操作”引发的错误。例如，若试图使用空值对象引用、除数为零或数组越界，则分别引发运行时异常（NullPointerException、ArithmeticException）和 ArrayIndexOutOfBoundException。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8925" y="1101725"/>
            <a:ext cx="8084185" cy="26320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Error（错误）:是程序无法处理的错误，表示运行应用程序中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较严重问题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。大多数错误与代码编写者执行的操作无关，而表示代码运行时 JVM（Java 虚拟机）出现的问题。例如，Java虚拟机运行错误（Virtual MachineError），当 JVM 不再有继续执行操作所需的内存资源时，将出现 OutOfMemoryError。这些异常发生时，Java虚拟机（JVM）一般会选择线程终止。这些错误表示故障发生于虚拟机自身、或者发生在虚拟机试图执行应用时，如Java虚拟机运行错误（Virtual MachineError）、类定义错误（NoClassDefFoundError）等。这些错误是不可查的，因为它们在应用程序的控制和处理能力之外，而且绝大多数是程序运行时不允许出现的状况。对于设计合理的应用程序来说，即使确实发生了错误，本质上也不应该试图去处理它所引起的异常状况。在 Java中，错误通过Error的子类描述。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78560"/>
            <a:ext cx="856234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12090" y="880745"/>
            <a:ext cx="11647170" cy="27355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我们可以通过指定-Xmx参数，快速的模拟出OutOfMemoryError的错误,-Xmx指定的是JVM的最大堆内存,如果该值很小,非常容易就会出现OutOfMemoryError的错误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设置虚拟机参数：-Xmx1m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void testError()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存储 100 w 个对象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1000000;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lst.add("helloworld");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090" y="3939540"/>
            <a:ext cx="11647170" cy="15697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void testException()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System.out.println(10 / 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25585" y="33674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模拟错误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25585" y="52336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模拟异常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>
                <a:sym typeface="+mn-ea"/>
              </a:rPr>
              <a:t>异常分类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835660"/>
            <a:ext cx="8562340" cy="4281805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786890" y="730885"/>
            <a:ext cx="8401050" cy="4976495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226685" y="6001385"/>
            <a:ext cx="257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非检查异常 ①②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3720" y="6001385"/>
            <a:ext cx="1473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检查异常 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0" y="5633085"/>
            <a:ext cx="1937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运行时异常 ①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84480" y="2599055"/>
            <a:ext cx="4660265" cy="2227580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30750" y="27012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①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93210" y="23729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②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44745" y="21634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Calibri" panose="020F0502020204030204" charset="0"/>
              </a:rPr>
              <a:t>③</a:t>
            </a:r>
            <a:endParaRPr lang="zh-CN" altLang="en-US" b="1">
              <a:solidFill>
                <a:srgbClr val="FF0000"/>
              </a:solidFill>
              <a:latin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6685" y="5633085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非运行时异常 ②③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2206625" y="2649855"/>
            <a:ext cx="746760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运行时异常和非运行时异常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编译异常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78660" y="1221105"/>
            <a:ext cx="17291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运行时异常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8660" y="3347720"/>
            <a:ext cx="172910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非运行时异常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6675" y="3347720"/>
            <a:ext cx="8084185" cy="10706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是RuntimeException以外的异常，类型上都属于Exception类及其子类。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从程序语法角度讲是必须进行处理的异常，如果不处理，程序就不能编译通过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。如IOException、SQLException等以及用户自定义的Exception异常。 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6675" y="1221105"/>
            <a:ext cx="8084185" cy="18395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都是RuntimeException类及其子类异常，如NullPointerException(空指针异常)、IndexOutOfBoundsException(下标越界异常)等，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这些异常是不检查异常，程序中可以选择捕获处理，也可以不处理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这些异常一般是由程序逻辑错误引起的，程序应该从逻辑角度尽可能避免这类异常的发生。运行时异常的特点是Java编译器不会检查它，也就是说，当程序中可能出现这类异常，即使没有用try-catch语句捕获它，也没有用throws子句声明抛出它，也会编译通过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457835" y="4418330"/>
            <a:ext cx="3023870" cy="956310"/>
          </a:xfrm>
          <a:prstGeom prst="wedgeEllipseCallout">
            <a:avLst>
              <a:gd name="adj1" fmla="val -32547"/>
              <a:gd name="adj2" fmla="val -172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程序中应当尽可能去处理这些异常。</a:t>
            </a: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1715135" y="1264285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075" y="2146935"/>
            <a:ext cx="1290955" cy="101219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分类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检查异常和非检查异常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" name="矩形 21"/>
          <p:cNvSpPr/>
          <p:nvPr/>
        </p:nvSpPr>
        <p:spPr>
          <a:xfrm>
            <a:off x="1979295" y="1503680"/>
            <a:ext cx="1729105" cy="48450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j-ea"/>
                <a:ea typeface="+mj-ea"/>
                <a:cs typeface="宋体" panose="02010600030101010101" pitchFamily="2" charset="-122"/>
                <a:sym typeface="+mn-ea"/>
              </a:rPr>
              <a:t>检查</a:t>
            </a:r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295" y="3630295"/>
            <a:ext cx="1729105" cy="47498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非检查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7310" y="3630295"/>
            <a:ext cx="8084185" cy="14433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包括运行时异常（RuntimeException与其子类）和错误（Error）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RuntimeException表示编译器不会检查程序是否对RuntimeException作了处理，在程序中不必捕获RuntimException类型的异常，也不必在方法体声明抛出RuntimeException类。RuntimeException发生的时候，表示程序中出现了编程错误，所以应该找出错误修改程序，而不是去捕获RuntimeException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77310" y="1503680"/>
            <a:ext cx="8084185" cy="15214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正确的程序在运行中，很容易出现的、情理可容的异常状况。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除了Exception中的RuntimeException及RuntimeException的子类以外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其他的Exception类及其子类(例如：IOException和ClassNotFoundException)都属于可查异常。这种异常的特点是Java编译器会检查它，也就是说，当程序中可能出现这类异常，要么用try-catch语句捕获它，要么用throws子句声明抛出它，否则编译不会通过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715770" y="1546860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710" y="2429510"/>
            <a:ext cx="1290955" cy="101219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Exception（异常）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分类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51280" y="4168775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j-ea"/>
                <a:ea typeface="+mj-ea"/>
                <a:cs typeface="+mj-ea"/>
                <a:sym typeface="+mn-ea"/>
              </a:rPr>
              <a:t>编译器不要求强制处置的异常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1280" y="1080770"/>
            <a:ext cx="23571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编译器要求必须处置的异常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895350"/>
            <a:ext cx="6043930" cy="48507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895350"/>
            <a:ext cx="5763260" cy="2274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8335" y="31953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检查异常类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5385" y="57461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非检查异常</a:t>
            </a:r>
            <a:r>
              <a:rPr lang="zh-CN" altLang="en-US">
                <a:sym typeface="+mn-ea"/>
              </a:rPr>
              <a:t>类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异常发生原因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异常处理机制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25641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异常基类 </a:t>
            </a:r>
            <a:r>
              <a:rPr lang="en-US" altLang="zh-CN"/>
              <a:t>Throwable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16674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异常分类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367601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运行时异常和非运行时异常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编译异常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2595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检查异常和非检查异常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659890" y="479552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zh-CN" altLang="en-US"/>
              <a:t>异常处理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542417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zh-CN" altLang="en-US"/>
              <a:t>自定义异常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401510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toUpper(String str)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str.toUpperCase();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测试空指针异常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testNullPointerException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System.out.println(toUpper(null));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测试数组下标越界异常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testArrayIndexOutOfBoundsException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int[2];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测试算数异常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testArithmeticException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 = 10 /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4325" y="596011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测试非检查异常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37050" y="844550"/>
            <a:ext cx="7639685" cy="57575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//可能会产出异常的代码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FileWriter("D:\\helloworld.txt",true);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i = 0; i &lt;10 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fw.write("HelloWorld"+i+"\r\n");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}catch(IOException e){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一定会指定的代码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创建对象失败了,fw的默认值就是null,null是不能调用方法的,会抛出NullPointerException,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需要增加一个判断,不是null在把资源释放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if(fw!=null){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// fw.close方法声明抛出了IOException异常对象,所以我们就的处理这个异常对象,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要么throws,要么try catch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1630" y="152400"/>
            <a:ext cx="4015105" cy="35083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测试检查异常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testUnknownHostException()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InetAddress ia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ia = InetAddress.getLocalHost();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localname = ia.getHostName();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localip = ia.getHostAddress();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System.out.println("本机名称是：" + localname);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System.out.println("本机的ip是 ：" + localip);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98305" y="62877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测试检查异常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36750" y="1635125"/>
            <a:ext cx="1729105" cy="48450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抛出异常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36750" y="3761740"/>
            <a:ext cx="1729105" cy="47498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宋体" panose="02010600030101010101" pitchFamily="2" charset="-122"/>
                <a:sym typeface="+mn-ea"/>
              </a:rPr>
              <a:t>捕获异常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4765" y="3761740"/>
            <a:ext cx="8084185" cy="15525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在方法抛出异常之后，运行时系统将转为寻找合适的异常处理器（exception handler）。潜在的异常处理器是异常发生时依次存留在调用栈中的方法的集合。当异常处理器所能处理的异常类型与方法抛出的异常类型相符时，即为合适的异常处理器。运行时系统从发生异常的方法开始，依次回查调用栈中的方法，直至找到含有合适异常处理器的方法并执行。当运行时系统遍历调用栈而未找到合适的异常处理器，则运行时系统终止。同时，意味着Java程序的终止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34765" y="1635125"/>
            <a:ext cx="8084185" cy="9251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当一个方法出现错误引发异常时，方法创建异常对象并交付运行时系统，异常对象中包含了异常类型和异常出现时的程序状态等异常信息。运行时系统负责寻找处置异常的代码并执行。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673225" y="1678305"/>
            <a:ext cx="218440" cy="24955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7165" y="2658745"/>
            <a:ext cx="1290955" cy="4584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j-ea"/>
                <a:ea typeface="+mj-ea"/>
                <a:cs typeface="+mj-ea"/>
                <a:sym typeface="+mn-ea"/>
              </a:rPr>
              <a:t>异常处理</a:t>
            </a:r>
            <a:endParaRPr 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93035" y="2169160"/>
            <a:ext cx="9728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72920" y="4354830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try-catch语句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72920" y="4754880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try-finally语句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93035" y="2578735"/>
            <a:ext cx="9728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throws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2775" y="1021080"/>
            <a:ext cx="233934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任何</a:t>
            </a:r>
            <a:r>
              <a:rPr lang="en-US" altLang="zh-CN" sz="12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Java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代码都可以抛出异常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2920" y="5164455"/>
            <a:ext cx="189293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try-catch-finally语句</a:t>
            </a:r>
            <a:endParaRPr lang="en-US" altLang="zh-CN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77352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2754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抛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出异常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95022" y="1754401"/>
            <a:ext cx="1872208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1627505" y="3050540"/>
            <a:ext cx="1605915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try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628140" y="4130675"/>
            <a:ext cx="1605280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catch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28140" y="5210810"/>
            <a:ext cx="1605280" cy="86423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finally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77352" y="3050545"/>
            <a:ext cx="2016224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执行可能产生异常的代码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377352" y="4221673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捕获异常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77352" y="5309061"/>
            <a:ext cx="2016224" cy="9361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无论是否发生异常，代码总被执行</a:t>
            </a:r>
            <a:endParaRPr lang="zh-CN" altLang="en-US" b="1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5676265" y="2690495"/>
            <a:ext cx="2108835" cy="86423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throw</a:t>
            </a:r>
            <a:endParaRPr lang="en-US" altLang="zh-CN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82754" y="3914641"/>
            <a:ext cx="1872208" cy="172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异常的生成阶段：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手动抛出异常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对象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8028940" y="2690495"/>
            <a:ext cx="2204720" cy="86423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throws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195310" y="3914775"/>
            <a:ext cx="1871980" cy="1729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异常的处理方式：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声明方法可能要抛出的各种异常类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34135" y="1536065"/>
            <a:ext cx="9124315" cy="495808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4135" y="10140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eaLnBrk="1" hangingPunct="1"/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异常处理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个关键字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testException1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(ParseException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32823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throws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testException2 () throws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706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39014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throws 抛出异常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try catch 捕获并处理异常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testIOException2()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FileWriter fw = null;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ip =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 = new FileWriter("D:/helloworld.txt");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fw.write(ip);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UnknownHostException extends IOException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finally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(fw !=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fw.close();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同时抛出多个异常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ParseException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testThrows () throws UnknownHostException, ParseException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 date = new Date();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DateFormat dateFormat = new SimpleDateFormat("yyyy-MM-dd HH:mm:ss");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System.out.println(dateFormat.format(date));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System.out.println(dateFormat.parse("2020-09-10 15:25:57AAA"));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try catch </a:t>
            </a:r>
            <a:r>
              <a:rPr lang="en-US" altLang="zh-CN"/>
              <a:t>finally</a:t>
            </a:r>
            <a:r>
              <a:rPr lang="zh-CN" altLang="en-US"/>
              <a:t> 捕获异常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抛出多个异常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75895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getLocalIp2 () throws UnknownHostException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捕获异常并重新抛出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static String getLocalIp3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InetAddress.getLocalHost().getHostAddress();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Exception(e.getMessage());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2670" y="844550"/>
            <a:ext cx="5745480" cy="4957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抛出多个异常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UnknownHostException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 () throws UnknownHostException,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抛出最大的异常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Exception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testGetLocalIp2 () throws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System.out.println(getLocalIp2());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System.out.println(getLocalIp3());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2890" y="5532120"/>
            <a:ext cx="2895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重新抛出异常</a:t>
            </a:r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9224645" y="553212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抛出最大异常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自定义异常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7955" y="764540"/>
            <a:ext cx="11721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为什么要创建自己的异常？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答：当Java内置的异常都不能明确的说明异常情况的时候，需要创建自己的异常。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应该在声明方法抛出异常还是在方法中捕获异常？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答：捕捉并处理知道如何处理的异常，而抛出不知道如何处理的异常。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955" y="2164715"/>
            <a:ext cx="3832860" cy="34004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自定义异常类,描述未成年异常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 @author Administrator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UnderAgeException extends 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UnderAgeException(String msg)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super(msg);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UnderAgeException()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8610" y="2164715"/>
            <a:ext cx="7861300" cy="44583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work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&lt; 18)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throw new UnderAgeException(String.format("%s 年龄 %d，不满足参加工作条件！", this.name, this.age));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System.out.println(this.name + "开始工作拿钱啦！");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72960" y="1929130"/>
            <a:ext cx="4806950" cy="3209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自定义异常测试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@throws UnderAgeException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tsetCustomException () throws UnderAgeException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person.setName("张三");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person.setAge(20);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 person2 = new Person();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person2.setName("李四");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person2.setAge(15);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person2.work();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3200"/>
              <a:t>异常发生原因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41630" y="1975485"/>
            <a:ext cx="499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异常发生的原因有很多，通常包含以下几大类：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0260" y="73723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内部错误发生异常，Java 虚拟机产生的异常。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0260" y="1557020"/>
            <a:ext cx="4961890" cy="786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编写的程序代码中的错误所产生的异常，例如空指针异常、数组越界异常等。这种异常称为未检査的异常，一般需要在某些类中集中处理这些异常。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90260" y="2577465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 throw 语句手动生成的异常，这种异常称为检査的异常，一般用来告知该方法的调用者一些必要的信息。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630" y="2432050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结构不佳的代码不能运行，这是Java的基本理念。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630" y="3179445"/>
            <a:ext cx="4961890" cy="9150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发现错误的理想时机是在编译期。然而，编译器并不能发现所有的错误，余下的问题就需要在程序运行时解决。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5422900" y="737235"/>
            <a:ext cx="218440" cy="27355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5" y="4227830"/>
            <a:ext cx="4195445" cy="19043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5910" y="4544060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别人的 </a:t>
            </a:r>
            <a:r>
              <a:rPr lang="en-US" altLang="zh-CN"/>
              <a:t>bug </a:t>
            </a:r>
            <a:r>
              <a:rPr lang="zh-CN" altLang="en-US"/>
              <a:t>导致自己出了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6545" y="5117465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自己的 </a:t>
            </a:r>
            <a:r>
              <a:rPr lang="en-US" altLang="zh-CN"/>
              <a:t>bug </a:t>
            </a:r>
            <a:r>
              <a:rPr lang="zh-CN" altLang="en-US"/>
              <a:t>导致别人出了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95910" y="5700395"/>
            <a:ext cx="33331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自己的 </a:t>
            </a:r>
            <a:r>
              <a:rPr lang="en-US" altLang="zh-CN"/>
              <a:t>bug </a:t>
            </a:r>
            <a:r>
              <a:rPr lang="zh-CN" altLang="en-US"/>
              <a:t>导致自己出了 </a:t>
            </a:r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 flipH="1">
            <a:off x="3866515" y="4602480"/>
            <a:ext cx="408940" cy="1485265"/>
          </a:xfrm>
          <a:prstGeom prst="leftBrace">
            <a:avLst/>
          </a:prstGeom>
          <a:ln w="28575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84665" y="5099685"/>
            <a:ext cx="2067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写程序要严谨呀</a:t>
            </a:r>
            <a:endParaRPr lang="zh-CN"/>
          </a:p>
        </p:txBody>
      </p:sp>
      <p:sp>
        <p:nvSpPr>
          <p:cNvPr id="17" name="左大括号 16"/>
          <p:cNvSpPr/>
          <p:nvPr/>
        </p:nvSpPr>
        <p:spPr>
          <a:xfrm flipH="1">
            <a:off x="8766810" y="4603115"/>
            <a:ext cx="408940" cy="1485265"/>
          </a:xfrm>
          <a:prstGeom prst="leftBrace">
            <a:avLst/>
          </a:prstGeom>
          <a:ln w="28575">
            <a:solidFill>
              <a:srgbClr val="F968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384665" y="4526915"/>
            <a:ext cx="2067560" cy="456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自己为什么会写出 </a:t>
            </a:r>
            <a:r>
              <a:rPr lang="en-US" altLang="zh-CN" sz="1400"/>
              <a:t>bug</a:t>
            </a:r>
            <a:r>
              <a:rPr lang="zh-CN" altLang="en-US" sz="1400"/>
              <a:t>？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9384665" y="5683250"/>
            <a:ext cx="2067560" cy="4565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少写不可靠的程序，别不懂装懂、以偏概全</a:t>
            </a:r>
            <a:endParaRPr lang="zh-CN" sz="1400"/>
          </a:p>
        </p:txBody>
      </p:sp>
      <p:sp>
        <p:nvSpPr>
          <p:cNvPr id="20" name="矩形 19"/>
          <p:cNvSpPr/>
          <p:nvPr/>
        </p:nvSpPr>
        <p:spPr>
          <a:xfrm>
            <a:off x="6223635" y="6292850"/>
            <a:ext cx="11391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耽误进度</a:t>
            </a:r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7536180" y="6292850"/>
            <a:ext cx="101981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加班</a:t>
            </a:r>
            <a:endParaRPr lang="zh-CN"/>
          </a:p>
        </p:txBody>
      </p:sp>
      <p:sp>
        <p:nvSpPr>
          <p:cNvPr id="22" name="矩形 21"/>
          <p:cNvSpPr/>
          <p:nvPr/>
        </p:nvSpPr>
        <p:spPr>
          <a:xfrm>
            <a:off x="4688840" y="6292850"/>
            <a:ext cx="13563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程序不稳定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2153920" y="854075"/>
          <a:ext cx="9744710" cy="5682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355"/>
                <a:gridCol w="4872355"/>
              </a:tblGrid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异常类型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说明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异常层次结构的根类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RuntimeException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运行时异常，多数 java.lang 异常的根类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ArithmeticException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算术谱误异常，如以零做除数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ArraylndexOutOfBoundException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数组大小小于或大于实际的数组大小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NullPointerException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尝试访问 null 对象成员，空指针异常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ClassNotFoundException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不能加载所需的类</a:t>
                      </a:r>
                      <a:endParaRPr lang="zh-CN" altLang="en-US" sz="14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NumberF ormatException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数字转化格式异常，比如字符串到 float 型数字的转换无效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IOException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I/O 异常的根类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FileNotFoundException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找不到文件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EOFException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文件结束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InterruptedException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线程中断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IllegalArgumentException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方法接收到非法参数</a:t>
                      </a:r>
                      <a:endParaRPr lang="zh-CN" altLang="en-US" sz="1400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ClassCastException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类型转换异常</a:t>
                      </a:r>
                      <a:endParaRPr lang="zh-CN" altLang="en-US" sz="1400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SQLException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操作数据库异常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51460" y="854075"/>
            <a:ext cx="1642110" cy="3930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1400">
                <a:latin typeface="+mj-ea"/>
                <a:ea typeface="+mj-ea"/>
                <a:cs typeface="宋体" panose="02010600030101010101" pitchFamily="2" charset="-122"/>
                <a:sym typeface="+mn-ea"/>
              </a:rPr>
              <a:t>常见异常</a:t>
            </a:r>
            <a:endParaRPr lang="zh-CN" altLang="en-US" sz="1400" b="1"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4772660"/>
            <a:ext cx="1899285" cy="1764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异常处理机制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9225" y="982345"/>
            <a:ext cx="1189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异常机制的概述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异常机制是指当程序出现错误后，程序如何处理。具体来说，异常机制提供了程序退出的安全通道。当出现错误后，程序执行的流程发生改变，程序的控制权转移到异常处理器。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05" y="3135630"/>
            <a:ext cx="1774825" cy="1604010"/>
          </a:xfrm>
          <a:prstGeom prst="rect">
            <a:avLst/>
          </a:prstGeom>
        </p:spPr>
      </p:pic>
      <p:sp>
        <p:nvSpPr>
          <p:cNvPr id="325634" name="Rectangle 2"/>
          <p:cNvSpPr>
            <a:spLocks noGrp="1" noChangeArrowheads="1"/>
          </p:cNvSpPr>
          <p:nvPr/>
        </p:nvSpPr>
        <p:spPr>
          <a:xfrm>
            <a:off x="5224145" y="3518535"/>
            <a:ext cx="382968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别担心，能力不够，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异常处理机制来凑</a:t>
            </a:r>
            <a:endParaRPr lang="zh-CN" altLang="en-US" b="1" dirty="0" smtClean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162175" y="2484755"/>
            <a:ext cx="7046595" cy="2905760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0330" y="4739640"/>
            <a:ext cx="275844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不忽略任何一个异常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异常基类 </a:t>
            </a:r>
            <a:r>
              <a:rPr lang="en-US" altLang="zh-CN" sz="3200">
                <a:sym typeface="+mn-ea"/>
              </a:rPr>
              <a:t>Throwable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4310" y="897255"/>
            <a:ext cx="37795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 Java 中，所有的异常都有一个共同的祖先 Throwable（可抛出）。Throwable 指定代码中可用异常传播机制通过 Java 应用程序传输的任何问题的共性。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Throwable： 有两个重要的子类：Exception（异常）和 Error（错误），二者都是 Java 异常处理的重要子类，各自都包含大量子类。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9600" y="897255"/>
            <a:ext cx="7439660" cy="30105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Throwable类中常用方法如下：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返回异常发生时的详细信息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getMessage();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返回异常发生时的简要描述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toString();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返回异常对象的本地化信息。使用Throwable的子类覆盖这个方法，可以声称本地化信息。如果子类没有覆盖该方法，则该方法返回的信息与getMessage（）返回的结果相同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string getLocalizedMessage();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在控制台上打印Throwable对象封装的异常信息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 void printStackTrace();</a:t>
            </a:r>
            <a:endParaRPr lang="en-US" altLang="zh-CN" sz="1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860" y="4286250"/>
            <a:ext cx="29495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异常能被程序本身可以处理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0860" y="5087620"/>
            <a:ext cx="29495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错误是无法处理</a:t>
            </a:r>
            <a:endParaRPr lang="en-US" altLang="zh-CN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225" y="3780155"/>
            <a:ext cx="3459480" cy="19583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194310" y="3606165"/>
            <a:ext cx="2567940" cy="44513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异常和错误的区别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UNIT_TABLE_BEAUTIFY" val="smartTable{e98ee2db-1f80-4f1f-8cce-58990e8710e0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10570</Words>
  <Application>WPS 演示</Application>
  <PresentationFormat>宽屏</PresentationFormat>
  <Paragraphs>579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华文宋体</vt:lpstr>
      <vt:lpstr>1_Office 主题​​</vt:lpstr>
      <vt:lpstr>Java异常处理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创建用户自定义异常类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747</cp:revision>
  <dcterms:created xsi:type="dcterms:W3CDTF">2019-06-19T02:08:00Z</dcterms:created>
  <dcterms:modified xsi:type="dcterms:W3CDTF">2020-12-06T11:38:37Z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