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660" r:id="rId3"/>
    <p:sldId id="661" r:id="rId4"/>
    <p:sldId id="663" r:id="rId5"/>
    <p:sldId id="664" r:id="rId6"/>
    <p:sldId id="665" r:id="rId7"/>
    <p:sldId id="666" r:id="rId8"/>
    <p:sldId id="667" r:id="rId9"/>
    <p:sldId id="668" r:id="rId10"/>
    <p:sldId id="669" r:id="rId11"/>
    <p:sldId id="678" r:id="rId12"/>
    <p:sldId id="66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680D"/>
    <a:srgbClr val="36A44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4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9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1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3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4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Java字符串详解</a:t>
            </a:r>
            <a:endParaRPr lang="en-US" altLang="zh-CN"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945890" y="819150"/>
            <a:ext cx="38252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字符串的不可变性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604520" y="1383665"/>
            <a:ext cx="109277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String 对象是不可变的。查看 JDK 文档你就会发现，String 类中每一个看起来会修改 String 值的方法，实际上都是创建了一个全新的 String 对象，以包含修改后的字符串内容。而最初的 String 对象则丝毫未动。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0" y="2099945"/>
            <a:ext cx="3825240" cy="2148840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4656455" y="2677160"/>
            <a:ext cx="883285" cy="42799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664835" y="2683510"/>
            <a:ext cx="2795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参考Java字符串常量池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945890" y="819150"/>
            <a:ext cx="46996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字符串连接的几种方式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220980" y="1511300"/>
            <a:ext cx="1162113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1.String的连接方法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可以看出连接方式是新建了一个包含两个长度的字符数组，然后进行连接。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2.StringBuilder中存储字符串其实用的是一个char数组，capacity其实就是指定这个char数组的大小，StringBuilder的连接方法是继承AbstractStringBuilder的方法的，线程不安全的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在append(str)函数调用的时候，首先会判断原来用于存储字符串的values的字符串数组有没有足够的大小来存储将要新添加入StringBuilder的字符串。如果不够用，那么就调用expandCapacity(int minimumCapacity)让容量翻两倍(一般是扩大两倍）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3.StringBuffer的连接方法，利用了同步（synchronized关键字），线程安全的，但这样会相对的降低速度。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4.“+”号拼接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利用+进行拼接的时候会将+号的拼接方式变换成StringBuilder的append方式，也就是说每次利用+会建立一个StringBuilder。因此，在循环内部意味着每执行一次循环，就会创建一个StringBuilder对象。因此循环里面不要用+号，在循环外面建立一个StringBuilder或StirngBuffer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15" y="1029335"/>
            <a:ext cx="4236720" cy="46177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945" y="1393190"/>
            <a:ext cx="9204960" cy="53644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5110" y="701040"/>
            <a:ext cx="46996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String </a:t>
            </a:r>
            <a:r>
              <a:rPr lang="zh-CN" altLang="en-US" sz="3200"/>
              <a:t>类常用方法</a:t>
            </a:r>
            <a:endParaRPr lang="zh-CN" altLang="en-US" sz="3200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740" y="701040"/>
            <a:ext cx="9166860" cy="57912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295" y="969645"/>
            <a:ext cx="9212580" cy="23317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47650" y="1459865"/>
            <a:ext cx="1163955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'b':将参数格式化为boolean类型输出，'B'的效果相同,但结果中字母为大写。false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'h':将参数格式化为散列输出，原理：Integer.toHexString(arg.hashCode())，'H'的效果相同,但结果中字母为大写。fc42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's':将参数格式化为字符串输出，如果参数实现了 Formattable接口，则调用 formatTo方法。'S'的效果相同。16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FormatImpl类实现了Formattable接口：我是Formattable接口的实现类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'c':将参数格式化为Unicode字符，'C'的效果相同。A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'd':将参数格式化为十进制整数。11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'o':将参数格式化为八进制整数。11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'x':将参数格式化为十六进制整数。11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'e':将参数格式化为科学计数法的浮点数，'E'的效果相同。1.000000E+01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'f':将参数格式化为十进制浮点数。10.000001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'g':根据具体情况，自动选择用普通表示方式还是科学计数法方式，'G'效果相同。10.01=10.0100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'g':根据具体情况，自动选择用普通表示方式还是科学计数法方式，'G'效果相同。10.00000000005=10.0000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'a':结果被格式化为带有效位数和指数的十六进制浮点数，'A'效果相同,但结果中字母为大写。0x1.4333333333333p3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't':时间日期格式化前缀，会在后面讲述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'%':输出%。%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'n':平台独立的行分隔符。System.getProperty("line.separator")可以取得平台独立的行分隔符，但是用在format中间未免显得过于烦琐了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已经换行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7335" y="5982970"/>
            <a:ext cx="92621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String formatStr = String.format("我的名字叫 %s,我的年龄是 %d", "tom", 20);</a:t>
            </a:r>
            <a:endParaRPr lang="zh-CN" altLang="en-US" sz="1600"/>
          </a:p>
          <a:p>
            <a:r>
              <a:rPr lang="zh-CN" altLang="en-US" sz="1600"/>
              <a:t>System.out.println(formatStr);</a:t>
            </a:r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4055110" y="701040"/>
            <a:ext cx="46996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字符串格式化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173220" y="701040"/>
            <a:ext cx="46996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UUID 生成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367030" y="1356360"/>
            <a:ext cx="114211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UUID是1.5中新增的一个类，在java.util下，用它可以产生一个号称全球唯一的ID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UUID(Universally Unique Identifier)全局唯一标识符,是指在一台机器上生成的数字，它保证对在同一时空中的所有机器都是唯一的。按照开放软件基金会(OSF)制定的标准计算，用到了以太网卡地址、纳秒级时间、芯片ID码和许多可能的数字。由以下几部分的组合：当前日期和时间(UUID的第一个部分与时间有关，如果你在生成一个UUID之后，过几秒又生成一个UUID，则第一个部分不同，其余相同)，时钟序列，全局唯一的IEEE机器识别号（如果有网卡，从网卡获得，没有网卡以其他方式获得），UUID的唯一缺陷在于生成的结果串会比较长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在Java中生成UUID主要有以下几种方式: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JDK1.5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如果使用的JDK1.5的话,那么生成UUID变成了一件简单的事,以为JDK实现了UUID: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java.util.UUID,直接调用即可.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UUID uuid = UUID.randomUUID();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String s = UUID.randomUUID().toString(); //用来生成数据库的主键id非常不错。。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2034</Words>
  <Application>WPS 演示</Application>
  <PresentationFormat>宽屏</PresentationFormat>
  <Paragraphs>64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Java字符串详解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制造业信息化</cp:lastModifiedBy>
  <cp:revision>526</cp:revision>
  <dcterms:created xsi:type="dcterms:W3CDTF">2019-06-19T02:08:00Z</dcterms:created>
  <dcterms:modified xsi:type="dcterms:W3CDTF">2020-09-03T00:40:17Z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