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60" r:id="rId3"/>
    <p:sldId id="689" r:id="rId4"/>
    <p:sldId id="6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教学线路图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Java教学线路图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541</cp:revision>
  <dcterms:created xsi:type="dcterms:W3CDTF">2019-06-19T02:08:00Z</dcterms:created>
  <dcterms:modified xsi:type="dcterms:W3CDTF">2020-09-03T00:17:01Z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