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660" r:id="rId3"/>
    <p:sldId id="681" r:id="rId4"/>
    <p:sldId id="678" r:id="rId5"/>
    <p:sldId id="682" r:id="rId6"/>
    <p:sldId id="683" r:id="rId7"/>
    <p:sldId id="684" r:id="rId8"/>
    <p:sldId id="685" r:id="rId9"/>
    <p:sldId id="686" r:id="rId10"/>
    <p:sldId id="669" r:id="rId11"/>
    <p:sldId id="680" r:id="rId12"/>
    <p:sldId id="687" r:id="rId13"/>
    <p:sldId id="688" r:id="rId14"/>
    <p:sldId id="689" r:id="rId15"/>
    <p:sldId id="690" r:id="rId16"/>
    <p:sldId id="694" r:id="rId17"/>
    <p:sldId id="66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A44E"/>
    <a:srgbClr val="FFFFFF"/>
    <a:srgbClr val="F9680D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49"/>
        <p:guide pos="380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0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0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3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4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5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编码格式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8430" y="828040"/>
            <a:ext cx="1180401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汉字编码编辑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目前的文字编码标准主要有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ASCII、GB2312、GBK、Unicode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等。ASCII 编码是最简单的西文编码方案。GB2312、GBK、GB18030 是汉字字符编码方案的国家标准。ISO/IEC 10646 和 Unicode 都是全球字符编码的国际标准。下面对与汉字相关的编码方案GB2312，GBK与GB18030做简要的分析。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GB2312-80 标准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GB2312-80 是 1980 年制定的中国汉字编码国家标准。共收录 7445 个字符，其中汉字 6763 个。GB2312 兼容标准 ASCII码，采用扩展 ASCII 码的编码空间进行编码，一个汉字占用两个字节，每个字节的最高位为 1。具体办法是：收集了 7445 个字符组成 94*94 的方阵，每一行称为一个“区”，每一列称为一个“位”，区号位号的范围均为 01-94，区号和位号组成的代码称为“区位码”。区位输入法就是通过输入区位码实现汉字输入的。将区号和位号分别加上 20H，得到的 4 位十六进制整数称为国标码，编码范围为 0x2121～0x7E7E。为了兼容标准 ASCII 码，给国标码的每个字节加 80H，形成的编码称为机内码，简称内码，是汉字在机器中实际的存储代码GB2312-80 标准的内码范围是 0xA1A1～0xFEFE。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GBK 编码标准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《汉字内码扩展规范》(GBK) 于1995年制定，兼容GB2312、GB13000-1、BIG5 编码中的所有汉字，使用双字节编码，编码空间为 0x8140～0xFEFE，共有 23940 个码位，其中 GBK1 区和 GBK2 区也是 GB2312 的编码范围。收录了 21003 个汉字。GBK向下与 GB 2312 编码兼容，向上支持 ISO 10646.1国际标准，是前者向后者过渡过程中的一个承上启下的产物。ISO 10646 是国际标准化组织ISO 公布的一个编码标准，即 Universal Multilpe-Octet Coded Character Set（简称UCS），大陆译为《通用多八位编码字符集》，台湾译为《广用多八位元编码字元集》，它与 Unicode 组织的Unicode编码完全兼容。ISO 10646.1 是该标准的第一部分《体系结构与基本多文种平面》。我国 1993 年以 GB 13000.1 国家标准的形式予以认可（即 GB 13000.1 等同于 ISO 10646.1）。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GB18030编码标准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国家标准GB18030-2000《信息交换用汉字编码字符集基本集的补充》是我国继GB2312-1980和GB13000-1993之后最重要的汉字编码标准，是我国计算机系统必须遵循的基础性标准之一。GB18030-2000编码标准是由信息产业部和国家质量技术监督局在2000年 3月17日联合发布的，并且将作为一项国家标准在2001年的1月正式强制执行。GB18030-2005《信息技术中文编码字符集》是我国制订的以汉字为主并包含多种我国少数民族文字（如藏、蒙古、傣、彝、朝鲜、维吾尔文等）的超大型中文编码字符集强制性标准，其中收入汉字70000余个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02895" y="1064895"/>
            <a:ext cx="116941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源代码字符编码格式（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UTF-8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我们编译器把java源文件编译成.class文件的时候需要用到文件的编码，我们一般设置成UTF-8，如果文件是其他编码就有可能出现错误，之前的一片博文里面就有提到字符编码集导致的错误。但一旦编译成.class文件开始，就不用在乎关于我们程序源码的什么UTF-8编码了，因为已经完成了从UTF-8编码的文件转成与平台无关的.class文件了，也就是说已经把根据UTF-8编码方式转成了Unicode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3345" y="819150"/>
            <a:ext cx="1198499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Unicode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世界上存在着多种编码方式，同一个二进制数字可以被解释成不同的符号。因此，要想打开一个文本文件，就必须知道它的编码方式，否则用错误的编码方式解读，就会出现乱码。为什么电子邮件常常出现乱码？就是因为发信人和收信人使用的编码方式不一样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可以想象，如果有一种编码，将世界上所有的符号都纳入其中。每一个符号都给予一个独一无二的编码，那么乱码问题就会消失。这就是 Unicode，就像它的名字都表示的，这是一种所有符号的编码。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Unicode 当然是一个很大的集合，现在的规模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可以容纳100多万个符号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。每个符号的编码都不一样，比如，U+0639表示阿拉伯字母Ain，U+0041表示英语的大写字母A，U+4E25表示汉字严。具体的符号对应表，可以查询unicode.org，或者专门的汉字对应表。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Unicode的问题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需要注意的是，Unicode 只是一个符号集，它只规定了符号的二进制代码，却没有规定这个二进制代码应该如何存储。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比如，汉字严的 Unicode 是十六进制数4E25，转换成二进制数足足有15位（100111000100101），也就是说，这个符号的表示至少需要2个字节。表示其他更大的符号，可能需要3个字节或者4个字节，甚至更多。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这里就有两个严重的问题，第一个问题是，如何才能区别 Unicode 和 ASCII ？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计算机怎么知道三个字节表示一个符号，而不是分别表示三个符号呢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？第二个问题是，我们已经知道，英文字母只用一个字节表示就够了，如果 Unicode 统一规定，每个符号用三个或四个字节表示，那么每个英文字母前都必然有二到三个字节是0，这对于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存储来说是极大的浪费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，文本文件的大小会因此大出二三倍，这是无法接受的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它们造成的结果是：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1）出现了 Unicode 的多种存储方式，也就是说有许多种不同的二进制格式，可以用来表示 Unicode。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2）Unicode 在很长一段时间内无法推广，直到互联网的出现。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8590" y="751840"/>
            <a:ext cx="1189418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UTF-8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互联网的普及，强烈要求出现一种统一的编码方式。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UTF-8 就是在互联网上使用最广的一种 Unicode 的实现方式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。其他实现方式还包括 UTF-16（字符用两个字节或四个字节表示）和 UTF-32（字符用四个字节表示），不过在互联网上基本不用。重复一遍，这里的关系是，UTF-8 是 Unicode 的实现方式之一。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UTF-8 最大的一个特点，就是它是一种</a:t>
            </a:r>
            <a:r>
              <a:rPr lang="zh-CN" altLang="en-US" sz="16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变长的编码方式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。它可以使用</a:t>
            </a:r>
            <a:r>
              <a:rPr lang="zh-CN" altLang="en-US" sz="16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1~4个字节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表示一个符号，根据不同的符号而变化字节长度。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UTF-8 的编码规则很简单，只有二条：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1）对于单字节的符号，字节的第一位设为0，后面7位为这个符号的 Unicode 码。因此对于英语字母，UTF-8 编码和 ASCII 码是相同的。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2）对于n字节的符号（n &gt; 1），第一个字节的前n位都设为1，第n + 1位设为0，后面字节的前两位一律设为10。剩下的没有提及的二进制位，全部为这个符号的 Unicode 码。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下表总结了编码规则，字母x表示可用编码的位。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260" y="4254500"/>
            <a:ext cx="8625840" cy="25679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6370" y="837565"/>
            <a:ext cx="117849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解读 UTF-8 编码非常简单。如果一个字节的第一位是0，则这个字节单独就是一个字符；如果第一位是1，则连续有多少个1，就表示当前字符占用多少个字节。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严的 Unicode 是4E25（100111000100101），根据上表，可以发现4E25处在第三行的范围内（0000 0800 - 0000 FFFF），因此严的 UTF-8 编码需要三个字节，即格式是1110xxxx 10xxxxxx 10xxxxxx。然后，从严的最后一个二进制位开始，依次从后向前填入格式中的x，多出的位补0。这样就得到了，严的 UTF-8 编码是11100100 10111000 10100101，转换成十六进制就是E4B8A5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6845" y="728345"/>
            <a:ext cx="1175766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ASCII ((American Standard Code for Information Interchange): 美国信息交换标准代码）是基于拉丁字母的一套电脑编码系统，主要用于显示现代英语和其他西欧语言。它是最通用的信息交换标准，并等同于国际标准ISO/IEC 646。ASCII第一次以规范标准的类型发表是在1967年，最后一次更新则是在1986年，到目前为止共定义了128个字符。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ASCII 码使用指定的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 位或8 位二进制数组合来表示128 或256 种可能的字符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。标准ASCII 码也叫基础ASCII码，使用7 位二进制数（剩下的1位二进制为0）来表示所有的大写和小写字母，数字0 到9、标点符号，以及在美式英语中使用的特殊控制字符。其中：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～31及127(共33个)是控制字符或通信专用字符（其余为可显示字符），如控制符：LF（换行）、CR（回车）、FF（换页）、DEL（删除）、BS（退格)、BEL（响铃）等；通信专用字符：SOH（文头）、EOT（文尾）、ACK（确认）等；ASCII值为8、9、10 和13 分别转换为退格、制表、换行和回车字符。它们并没有特定的图形显示，但会依不同的应用程序，而对文本显示有不同的影响 [1]  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32～126(共95个)是字符(32是空格），其中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48～57为0到9十个阿拉伯数字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65～90为26个大写英文字母，97～122号为26个小写英文字母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，其余为一些标点符号、运算符号等。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同时还要注意，在标准ASCII中，其最高位(b7)用作奇偶校验位。所谓奇偶校验，是指在代码传送过程中用来检验是否出现错误的一种方法，一般分奇校验和偶校验两种。奇校验规定：正确的代码一个字节中1的个数必须是奇数，若非奇数，则在最高位b7添1；偶校验规定：正确的代码一个字节中1的个数必须是偶数，若非偶数，则在最高位b7添1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后128个称为扩展ASCII码。许多基于x86的系统都支持使用扩展（或“高”）ASCII。扩展ASCII 码允许将每个字符的第8 位用于确定附加的128 个特殊符号字符、外来语字母和图形符号。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常见ASCII码的大小规则：0~9&lt;A~Z&lt;a~z。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1）数字比字母要小。如 “7”&lt;“F”；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2）数字0比数字9要小，并按0到9顺序递增。如 “3”&lt;“8” ；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3）字母A比字母Z要小，并按A到Z顺序递增。如“A”&lt;“Z” ；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4）同个字母的大写字母比小写字母要小32。如“A”&lt;“a” 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几个常见字母的ASCII码大小： “A”为65；“a”为97；“0”为 48。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80" y="339090"/>
            <a:ext cx="7559040" cy="61798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76250"/>
            <a:ext cx="7620000" cy="5905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230" y="506730"/>
            <a:ext cx="7749540" cy="58445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80060"/>
            <a:ext cx="7467600" cy="58978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660" y="476250"/>
            <a:ext cx="7726680" cy="5905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860" y="857250"/>
            <a:ext cx="7574280" cy="5143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76555" y="965200"/>
            <a:ext cx="1142111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字节：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1、bit=1  二进制数据0或1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2、byte=8bit  1个字节等于8位 存储空间的基本计量单位 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2^8 = 256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3、一个英文字母=1byte=8bit 1个英文字母是1个字节，也就是8位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4、一个汉字=2byte=16bit 1个汉字是两个字节，也就是16位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字符：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采用unicode来表示字符，java中的一个char是2个字节，一个中文或英文字符的unicode编码都占2个字节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，但如果采用其他编码方式，一个字符占用的字节数则各不相同。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 GB 2312 编码或 GBK 编码中，一个英文字母字符存储需要1个字节，一个汉子字符存储需要2个字节。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在UTF-8编码中，一个英文字母字符存储需要1个字节，一个汉字字符储存需要3到4个字节。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在UTF-16编码中，一个英文字母字符存储需要2个字节，一个汉字字符储存需要3到4个字节（Unicode扩展区的一些汉字存储需要4个字节）。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在UTF-32编码中，世界上任何字符的存储都需要4个字节。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4601</Words>
  <Application>WPS 演示</Application>
  <PresentationFormat>宽屏</PresentationFormat>
  <Paragraphs>84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Java编码格式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制造业信息化</cp:lastModifiedBy>
  <cp:revision>563</cp:revision>
  <dcterms:created xsi:type="dcterms:W3CDTF">2019-06-19T02:08:00Z</dcterms:created>
  <dcterms:modified xsi:type="dcterms:W3CDTF">2020-09-03T00:34:08Z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