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660" r:id="rId3"/>
    <p:sldId id="661" r:id="rId4"/>
    <p:sldId id="682" r:id="rId5"/>
    <p:sldId id="683" r:id="rId6"/>
    <p:sldId id="684" r:id="rId7"/>
    <p:sldId id="685" r:id="rId8"/>
    <p:sldId id="686" r:id="rId9"/>
    <p:sldId id="687" r:id="rId10"/>
    <p:sldId id="688" r:id="rId11"/>
    <p:sldId id="6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3"/>
        <p:guide pos="383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9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5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网络编程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537710" y="502285"/>
            <a:ext cx="3233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TCP/IP 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协议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0980" y="1018540"/>
            <a:ext cx="1186751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为什么会有TCP/IP协议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世界上各地，各种各样的电脑运行着各自不同的操作系统为大家服务，这些电脑在表达同一种信息的时候所使用的方法是千差万别。就好像圣经中上帝打乱了各地人的口音，让他们无法合作一样。计算机使用者意识到，计算机只是单兵作战并不会发挥太大的作用。只有把它们联合起来，电脑才会发挥出它最大的潜力。于是人们就想方设法的用电线把电脑连接到了一起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但是简单的连到一起是远远不够的，就好像语言不同的两个人互相见了面，完全不能交流信息。因而他们需要定义一些共通的东西来进行交流，TCP/IP就是为此而生。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TCP/IP不是一个协议，而是一个协议族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的统称。里面包括了IP协议，IMCP协议，TCP协议，以及我们更加熟悉的http、ftp、pop3协议等等。电脑有了这些，就好像学会了外语一样，就可以和其他的计算机终端做自由的交流了。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3371215"/>
            <a:ext cx="2428875" cy="31934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56585" y="3606165"/>
            <a:ext cx="86982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常见的IP 地址，分为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IPv4 与IPv6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两大类。目前现主要使用IPv4 这一类，IPV4 就是有4 段数字，每一段由0~255 数字组成。由于IPv4最大的问题在于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网络地址资源有限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，严重制约了互联网的应用和发展。所以就有了IPv6的出现，IPv6的使用不仅能解决网络地址资源数量的问题，而且也解决了多种接入设备连入互联网的障碍。IPv6的地址长度为128b，是IPv4地址长度的4倍。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2^32 =&gt; 2^128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055" y="4724400"/>
            <a:ext cx="6416040" cy="20974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700" y="909955"/>
            <a:ext cx="1191260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TCP和UDP协议是TCP/IP协议的核心。 TCP 传输协议：TCP 协议是一TCP (Transmission Control Protocol)和UDP(User Datagram Protocol)协议属于传输层协议。其中TCP提供IP环境下的数据可靠传输，它提供的服务包括数据流传送、可靠性、有效流控、全双工操作和多路复用。通过面向连接、端到端和可靠的数据包发送。通俗说，它是事先为所发送的数据开辟出连接好的通道，然后再进行数据发送；而UDP则不为IP提供可靠性、流控或差错恢复功能。一般来说，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TCP对应的是可靠性要求高的应用，而UDP对应的则是可靠性要求低、传输经济的应用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Java语言从一开始就是为了互联网而设计的，它为实现程序的相互通信提供了许多有用API，这类应用编程接口被称为套接字(Socket)。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socket可以使一个应用从网络中读取和写入数据，不同计算机上的两个应用可以通过连接发送和接受字节流，当发送消息时，你需要知道对方的ip和端口，在java中，socket指的是java.net.Socket类。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 public Socket(String host, int port)为例，host为远程机器名称或ip地址，port为端口号。若连接本地的Server，其端口号为8080，可以写成如下格式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new Socket(“localhost”, 8080)；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一旦成功创建一个Socket类的实例，可以用它来发送和接收字节流，发送时调用getOutputStream方法获取一个java.io.OutputStream对象，接收远程对象发送来的信息可以调用getInputStream方法来返回一个java.io.InputStream对象。 </a:t>
            </a:r>
            <a:b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Socket类代表一个客户端套接字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即任何时候连接到一个远程服务器应用时构建所需的socket。现在，要实现一个服务器应用，需要不同的做法。服务器需随时待命，因为不知道客户端什么时候会发来请求，此时，我们需要使用ServerSocket，对应的是java.net.ServerSocket类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ServerSocket与Socket不同，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ServerSocket是等待客户端的请求，一旦获得一个连接请求，就创建一个Socket示例来与客户端进行通信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" y="147320"/>
            <a:ext cx="9860280" cy="6362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497840"/>
            <a:ext cx="6477000" cy="34213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9540" y="791845"/>
            <a:ext cx="1193101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UDP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通信：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速度比较快,但由于不建立连接,不能保证所有数据都能送到目的地.所以一般用于传送非关键性的数据.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(接收端为空的数组,发送端为有数据的数组,客户端和服务端唯一差别就是参数不同)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DatagramPacket(信封)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DatagramPacket：UDP数据报基于IP建立的,每台主机有65536个端口号可以使用。数据报中字节数限制为65536-8 。包含8字节的头信息。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构造接收包: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DatagramPacket(byte[] buf, int length)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将数据包中Length长的数据装进Buf数组。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DatagramPacket(byte[] buf, int offset, int length) 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将数据包中从Offset开始、Length长的数据装进Buf数组。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构造发送包: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DatagramPacket(byte[] buf, int length, InetAddress clientAddress, int clientPort)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从Buf数组中，取出Length长的数据创建数据包对象，目标是clientAddress地址，clientPort端口,通常用来发送数据给客户端。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DatagramPacket(byte[] buf, int offset, int length, InetAddress clientAddress, int clientPort)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从Buf数组中，取出Offset开始的、Length长的数据创建数据包对象，目标是clientAddress地址，clientPort端口，通常用来发送数据给客户端。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93675" y="810260"/>
            <a:ext cx="1166622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DatagramSocket(信箱)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服务端接收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DatagramSocke用于接收和发送UDP的Socket实例 。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DatagramSocket(int port)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创建实例，并固定监听Port端口的报文。通常用于服务端。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其中方法: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receive(DatagramPacket d)		信箱接收信包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接收数据报文到d中。receive方法产生 “阻塞”。会一直等待直到有数据被读取到。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客户端发送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无参的构造方法DatagramSocket()通常用于客户端编程，它并没有特定监听的端口，仅仅使用一个临时的。程序会让操作系统分配一个可用的端口。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其中方法:				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send(DatagramPacket dp)		信箱发送信包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该方法用于发送报文dp到目的地。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33122" name="图片 133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88265"/>
            <a:ext cx="6915150" cy="3343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23" name="图片 133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5" y="3445828"/>
            <a:ext cx="6981825" cy="3294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9765665" y="846455"/>
            <a:ext cx="216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了解即可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不用练习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34146" name="图片 134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56515"/>
            <a:ext cx="6947535" cy="38157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4147" name="图片 134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810" y="3870960"/>
            <a:ext cx="6938645" cy="296418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2621</Words>
  <Application>WPS 演示</Application>
  <PresentationFormat>宽屏</PresentationFormat>
  <Paragraphs>62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Java网络编程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制造业信息化</cp:lastModifiedBy>
  <cp:revision>581</cp:revision>
  <dcterms:created xsi:type="dcterms:W3CDTF">2019-06-19T02:08:00Z</dcterms:created>
  <dcterms:modified xsi:type="dcterms:W3CDTF">2020-09-03T00:38:53Z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