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660" r:id="rId3"/>
    <p:sldId id="661" r:id="rId4"/>
    <p:sldId id="6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F9680D"/>
    <a:srgbClr val="FFFFFF"/>
    <a:srgbClr val="0766D4"/>
    <a:srgbClr val="1D41D5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二月</cp:lastModifiedBy>
  <cp:revision>522</cp:revision>
  <dcterms:created xsi:type="dcterms:W3CDTF">2019-06-19T02:08:00Z</dcterms:created>
  <dcterms:modified xsi:type="dcterms:W3CDTF">2020-09-02T14:02:26Z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