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660" r:id="rId3"/>
    <p:sldId id="689" r:id="rId4"/>
    <p:sldId id="691" r:id="rId5"/>
    <p:sldId id="6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A44E"/>
    <a:srgbClr val="E0E0E0"/>
    <a:srgbClr val="949494"/>
    <a:srgbClr val="55D9FF"/>
    <a:srgbClr val="91E4FF"/>
    <a:srgbClr val="FFFFFF"/>
    <a:srgbClr val="F9680D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82"/>
        <p:guide pos="384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教学线路图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988185" y="73660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基础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1543685" y="712470"/>
            <a:ext cx="6985" cy="596265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03555" y="1122045"/>
            <a:ext cx="746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J2SE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3555" y="3043555"/>
            <a:ext cx="746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J2E</a:t>
            </a:r>
            <a:r>
              <a:rPr lang="en-US" altLang="zh-CN" b="1">
                <a:solidFill>
                  <a:srgbClr val="FF0000"/>
                </a:solidFill>
              </a:rPr>
              <a:t>E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3555" y="4937760"/>
            <a:ext cx="746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进阶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79775" y="73660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面向对象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9460" y="73660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46445" y="73660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字符串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35495" y="73660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日期处理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88185" y="201866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注解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88185" y="136969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IO </a:t>
            </a:r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流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71365" y="201866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XML</a:t>
            </a:r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简介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569460" y="136969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高并发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279775" y="136969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反射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128510" y="136969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泛型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686290" y="73660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集合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704705" y="136969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枚举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279775" y="201866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网络编程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422640" y="73660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异常处理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417560" y="136969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正则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393700" y="2558415"/>
            <a:ext cx="1141158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407670" y="4396105"/>
            <a:ext cx="1141158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988185" y="278511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279775" y="278511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css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569460" y="2785110"/>
            <a:ext cx="1176020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988185" y="334645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mysql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569460" y="334645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servlet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279775" y="334645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jdbc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846445" y="334645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jsp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422640" y="334645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session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135495" y="334645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cookie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277870" y="464883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988185" y="387286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spring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569460" y="387286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mybatis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279775" y="3872865"/>
            <a:ext cx="112077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springmvc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846445" y="387286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ssm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422640" y="387286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maven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033895" y="3872865"/>
            <a:ext cx="1158240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springboot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846445" y="2785110"/>
            <a:ext cx="1176020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686290" y="387286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vue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686290" y="334645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tomcat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988185" y="464883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nginx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988185" y="5306060"/>
            <a:ext cx="1291590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商城项目实战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393700" y="5899150"/>
            <a:ext cx="1141158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988185" y="609727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redis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279775" y="610108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quartz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569460" y="610108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kafka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763260" y="6101080"/>
            <a:ext cx="1365250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elasticsearch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386955" y="610108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595995" y="6101080"/>
            <a:ext cx="1320800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移动端开发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503555" y="6097270"/>
            <a:ext cx="746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福利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0141585" y="6101080"/>
            <a:ext cx="1821180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持续更新（</a:t>
            </a:r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APP</a:t>
            </a:r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...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43605" y="5306060"/>
            <a:ext cx="112585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Linux运维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61050" y="201866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设计模式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46445" y="136969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定时任务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39090" y="909955"/>
            <a:ext cx="115208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链知网官网：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www.linkknown.com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扫码下面二维码下载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链知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APP ”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WPS 演示</Application>
  <PresentationFormat>宽屏</PresentationFormat>
  <Paragraphs>112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Java教学线路图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制造业信息化</cp:lastModifiedBy>
  <cp:revision>584</cp:revision>
  <dcterms:created xsi:type="dcterms:W3CDTF">2019-06-19T02:08:00Z</dcterms:created>
  <dcterms:modified xsi:type="dcterms:W3CDTF">2020-10-12T06:37:21Z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