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0" r:id="rId3"/>
    <p:sldId id="690" r:id="rId4"/>
    <p:sldId id="691" r:id="rId5"/>
    <p:sldId id="661" r:id="rId6"/>
    <p:sldId id="678" r:id="rId8"/>
    <p:sldId id="688" r:id="rId9"/>
    <p:sldId id="692" r:id="rId10"/>
    <p:sldId id="693" r:id="rId11"/>
    <p:sldId id="694" r:id="rId12"/>
    <p:sldId id="695" r:id="rId13"/>
    <p:sldId id="696" r:id="rId14"/>
    <p:sldId id="6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FFFFFF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0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枚举简介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82575" y="847090"/>
            <a:ext cx="3395345" cy="3053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登录状态枚举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LoginStateEnum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LOGIN_SUCCESS, LOGIN_FAILED;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构造函数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LoginStateEnum()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System.out.println("调用了枚举构造器~");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showDesc()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System.out.println(this.toString());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3180" y="847090"/>
            <a:ext cx="4460875" cy="21088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测试枚举构造器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testEnum3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System.out.println(LoginStateEnum.LOGIN_SUCCESS);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System.out.println(LoginStateEnum.LOGIN_FAILED);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LoginStateEnum.LOGIN_SUCCESS.showDesc();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3180" y="3109595"/>
            <a:ext cx="1940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枚举构造器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92430" y="874395"/>
            <a:ext cx="5260975" cy="5749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定义一个地址枚举类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AddressEnum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调用有参构造器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NANSHAN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("广东省","深圳市","南山区"),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LONGGANG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("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广东省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","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深圳市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","龙岗区");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final :枚举类属性一旦确定,就不能再修改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province;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city;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country;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构造器进行实例化,枚举类构造器必须是私有的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AddressEnum(String province, String city, String country)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this.province = province;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this.city = city;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this.country = country;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getProvince()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province;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getCity()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city;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getCountry()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country;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7080" y="874395"/>
            <a:ext cx="4852035" cy="26466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测试枚举属性和枚举构造器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testEnum4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System.out.println(AddressEnum.NANSHAN);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(AddressEnum addressEnum : AddressEnum.values())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System.out.println(addressEnum.getProvince());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System.out.println(addressEnum.getCity());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System.out.println(addressEnum.getCountry());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47080" y="3653790"/>
            <a:ext cx="267843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枚举属性和枚举构造器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5847080" y="4237990"/>
            <a:ext cx="4852035" cy="9569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t>枚举使用，将可穷举的对象信息封装成枚举类，安全</a:t>
            </a:r>
            <a:r>
              <a:rPr lang="en-US"/>
              <a:t>(</a:t>
            </a:r>
            <a:r>
              <a:t>无法被篡改</a:t>
            </a:r>
            <a:r>
              <a:rPr lang="en-US"/>
              <a:t>)</a:t>
            </a:r>
            <a:r>
              <a:rPr lang="en-US"/>
              <a:t>,</a:t>
            </a:r>
            <a:r>
              <a:t>将程序运行时错误提升到编译</a:t>
            </a:r>
            <a:r>
              <a:rPr lang="zh-CN"/>
              <a:t>期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枚举(enum)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枚举(enum)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68300" y="1000760"/>
            <a:ext cx="114007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一个特殊的类，一般表示一组常量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，比如一年的 4 个季节，一个年的 12 个月份，一个星期的 7 天，方向有东南西北等。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枚举类使用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 关键字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来定义，各个常量使用逗号 , 来分割。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例如定义一个颜色的枚举类。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 Color {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RED, GREEN, BLUE;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以上枚举类 Color 颜色常量有 RED, GREEN, BLUE，分别表示红色，绿色，蓝色。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8300" y="4471035"/>
            <a:ext cx="1383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枚举的作用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751965" y="4288155"/>
            <a:ext cx="317500" cy="70294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9465" y="4224655"/>
            <a:ext cx="3573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提高代码维护性，确保变量合法。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提高代码可读性。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提高代码键入。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7995" y="4224655"/>
            <a:ext cx="5349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比如一个职员有一个状态属性， 在职/离职 用1和0代替。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这时候 列个枚举 ENABLE = 1 和 DISABLE = 0;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这样在读代码的时候就可以很快辨认。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03545" y="4128770"/>
            <a:ext cx="5349875" cy="99949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1838960" y="3629025"/>
            <a:ext cx="9803765" cy="26530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1 增强代码可读性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2 避免传递参数错误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3 去除equals两者判断由于常量值地址唯一，使用枚举可以直接通过“==”进行两个值之间的对比，性能会有所提高。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4 编译优势（与常量类相比）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常量类编译时，常量被直接编译进二进制代码中，常量值在升级中变化后，需要重新编译引用常量的类，因为二进制代码中存放的是旧值。枚举类编译时，没有把常量值编译到代码中，即使常量值发生改变，也不会影响引用常量的类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5 修改优势（与常量类相比）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枚举类编译后默认final class，不允许继承可防止被子类修改。常量类可被继承修改、增加字段等，易导致父类不兼容。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6 枚举型可直接与数据库交互。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7 Switch语句优势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使用int、String类型switch时，当出现参数不确定的情况，偶尔会出现越界的现象，这样我们就需要做容错操作（if条件筛选等），使用枚举，编译期间限定类型，不允许发生越界。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5" y="3629025"/>
            <a:ext cx="13595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枚举优势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38960" y="859155"/>
            <a:ext cx="9803765" cy="1187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枚举类对象的属性不应允许被改动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,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所以应该使用 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private final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修饰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枚举类的使用 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private final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修饰的属性应该在构造器中为其赋值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若枚举类显式的定义了带参数的构造器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,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则在列出枚举值时也必须对应的传入参数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515" y="859155"/>
            <a:ext cx="13595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枚举类特点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38960" y="2238375"/>
            <a:ext cx="9803765" cy="1187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枚举类成员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枚举跟普通类一样可以用自己的</a:t>
            </a:r>
            <a:r>
              <a:rPr lang="zh-CN" altLang="en-US" sz="1200" b="1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变量、方法和构造函数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，构造函数只能使用 private 访问修饰符，所以外部无法调用。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枚举既可以包含具体方法，也可以包含抽象方法。 如果枚举类具有抽象方法，则枚举类的每个实例都必须实现它。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515" y="2238375"/>
            <a:ext cx="13595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枚举类成员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3825" y="800100"/>
            <a:ext cx="3813175" cy="44748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checkSeason (String 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(season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season = "";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season = season.trim().toLowerCase();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"spring":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"summer":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"autumn":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"winter":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System.out.println("您输入的参数有误！");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9730" y="3201035"/>
            <a:ext cx="523748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不使用枚举可能因拼写错误，导致运行时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189730" y="772795"/>
            <a:ext cx="6726555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不使用枚举测试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testNoEnum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checkSeason("SPRING");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checkSeason("SPRING   ");        // 使用字符串或者数字容易导致拼写错误或者使用错误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不利于检查，比如从配置文件读取，可能配置错了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checkSeason("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SPRRNG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3825" y="800100"/>
            <a:ext cx="3813175" cy="39198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checkSeason2 (String 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Season.SEASON_SPRING: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Season.SEASON_SUMMER: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Season.SEASON_AUTUMM: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Season.SEASON_WINTER: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System.out.println("您输入的参数有误！");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8290" y="5596255"/>
            <a:ext cx="66579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使用常量但是无法体现穷举，需要额外提供 </a:t>
            </a:r>
            <a:r>
              <a:rPr lang="en-US" altLang="zh-CN"/>
              <a:t>getAll </a:t>
            </a:r>
            <a:r>
              <a:rPr lang="zh-CN" altLang="en-US"/>
              <a:t>方法用于遍历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98290" y="3213100"/>
            <a:ext cx="4550410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不使用枚举测试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testNoEnum2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checkSeason2(Season.SEASON_SPRING);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需要提供额外的方法进行遍历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String[] seasons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Season.getSeasons();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(String season : seasons)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System.out.println(season);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8290" y="800100"/>
            <a:ext cx="7978775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static class Season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SEASON_SPRING = "SPRING";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SEASON_SUMMER = "SUMMER";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SEASON_AUTUMM = "AUTUMM";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SEASON_WINTER = "WINTER";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public static String[] getSeasons()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return new String[] { SEASON_SPRING, SEASON_SUMMER, SEASON_AUTUMM, SEASON_WINTER };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900" y="818515"/>
            <a:ext cx="5888355" cy="30359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季节枚举类,无参构造器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SeasonEnum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每个枚举都是通过 Class 在内部实现的，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//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且所有的枚举值都是 public static final 的，等价于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class SeasonEnum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SPRING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SUMMER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AUTUMN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WINTER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SPRING, SUMMER, AUTUMN, WINTER;            // 此处调用无惨构造器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9705" y="4020820"/>
            <a:ext cx="47815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枚举是个语法糖</a:t>
            </a:r>
            <a:r>
              <a:rPr lang="en-US" altLang="zh-CN"/>
              <a:t>,</a:t>
            </a:r>
            <a:r>
              <a:rPr lang="zh-CN" altLang="en-US"/>
              <a:t>本质还是通过类来实现的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99530" y="818515"/>
            <a:ext cx="5015230" cy="24517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System.out.println(SeasonEnum.SPRING);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System.out.println(SeasonEnum.SUMMER);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System.out.println(SeasonEnum.AUTUMN);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System.out.println(SeasonEnum.WINTER);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System.out.println(SeasonEnum.WINTER.getClass().getName());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99530" y="3435985"/>
            <a:ext cx="5015230" cy="23425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枚举遍历,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枚举自带 values 方法返回所有的枚举值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testEnumForEach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SeasonEnum[] values = SeasonEnum.values();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(SeasonEnum seasonEnum : SeasonEnum.values())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System.out.println(seasonEnum);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62495" y="5857875"/>
            <a:ext cx="4152265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枚举自带快捷的遍历方法 </a:t>
            </a:r>
            <a:r>
              <a:rPr lang="en-US" altLang="zh-CN"/>
              <a:t>values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0985" y="921385"/>
            <a:ext cx="342519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使用枚举不会出现运行时 </a:t>
            </a:r>
            <a:r>
              <a:rPr lang="en-US" altLang="zh-CN"/>
              <a:t>bug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82575" y="847090"/>
            <a:ext cx="3904615" cy="43281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SeasonEnum season = SeasonEnum.AUTUMN;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SPRING: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SUMMER: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AUTUMN: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WINTER: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6236</Words>
  <Application>WPS 演示</Application>
  <PresentationFormat>宽屏</PresentationFormat>
  <Paragraphs>293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Java枚举简介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586</cp:revision>
  <dcterms:created xsi:type="dcterms:W3CDTF">2019-06-19T02:08:00Z</dcterms:created>
  <dcterms:modified xsi:type="dcterms:W3CDTF">2020-12-20T12:00:52Z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