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877" r:id="rId19"/>
    <p:sldId id="880" r:id="rId20"/>
    <p:sldId id="917" r:id="rId21"/>
    <p:sldId id="881" r:id="rId22"/>
    <p:sldId id="879" r:id="rId23"/>
    <p:sldId id="704" r:id="rId24"/>
    <p:sldId id="741" r:id="rId25"/>
    <p:sldId id="705" r:id="rId27"/>
    <p:sldId id="706" r:id="rId28"/>
    <p:sldId id="707" r:id="rId29"/>
    <p:sldId id="742" r:id="rId30"/>
    <p:sldId id="743" r:id="rId31"/>
    <p:sldId id="708" r:id="rId32"/>
    <p:sldId id="709" r:id="rId33"/>
    <p:sldId id="710" r:id="rId34"/>
    <p:sldId id="711" r:id="rId35"/>
    <p:sldId id="712" r:id="rId36"/>
    <p:sldId id="713" r:id="rId37"/>
    <p:sldId id="717" r:id="rId38"/>
    <p:sldId id="718" r:id="rId39"/>
    <p:sldId id="719" r:id="rId40"/>
    <p:sldId id="720"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8.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image" Target="../media/image40.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6.xml"/><Relationship Id="rId2" Type="http://schemas.openxmlformats.org/officeDocument/2006/relationships/image" Target="../media/image45.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6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7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3830" y="546100"/>
            <a:ext cx="11794490" cy="583565"/>
          </a:xfrm>
          <a:prstGeom prst="rect">
            <a:avLst/>
          </a:prstGeom>
          <a:noFill/>
        </p:spPr>
        <p:txBody>
          <a:bodyPr wrap="square" rtlCol="0">
            <a:spAutoFit/>
          </a:bodyP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思考：计算机如何识别现实中的文字</a:t>
            </a:r>
            <a:endParaRPr lang="zh-CN" altLang="en-US" sz="3200"/>
          </a:p>
        </p:txBody>
      </p:sp>
      <p:pic>
        <p:nvPicPr>
          <p:cNvPr id="4" name="图片 3"/>
          <p:cNvPicPr>
            <a:picLocks noChangeAspect="1"/>
          </p:cNvPicPr>
          <p:nvPr>
            <p:custDataLst>
              <p:tags r:id="rId2"/>
            </p:custDataLst>
          </p:nvPr>
        </p:nvPicPr>
        <p:blipFill>
          <a:blip r:embed="rId3"/>
          <a:stretch>
            <a:fillRect/>
          </a:stretch>
        </p:blipFill>
        <p:spPr>
          <a:xfrm>
            <a:off x="1562100" y="1259205"/>
            <a:ext cx="8788400" cy="539623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62255" y="758190"/>
            <a:ext cx="11645265" cy="5939155"/>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英文字母：</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中文汉字：</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3;编码：UTF-8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57505" y="885190"/>
            <a:ext cx="11645265" cy="341503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Java中字节容量关系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1TB=1024GB      	TB是千千兆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1GB=1024MB      	GB是千兆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1MB=1024KB      	MB是兆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1KB=1024Byte    	KB是千字节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1Byte=8bit           	bit 是一位二进制数</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bit:    		Binary digit（二进制数位）的缩写,意为“位”或“比特”，是计算机运算的基础；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byte:    		意为字节"是计算机文件大小的基本计算单位；</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10位2进制数 = 2的10方 对应10进制的1024</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63905"/>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17445"/>
            <a:ext cx="5002530" cy="360807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392920" y="2842260"/>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85420" y="2513330"/>
            <a:ext cx="11696700"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UNIT_PLACING_PICTURE_USER_VIEWPORT" val="{&quot;height&quot;:7430,&quot;width&quot;:12100}"/>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10052</Words>
  <Application>WPS 演示</Application>
  <PresentationFormat>宽屏</PresentationFormat>
  <Paragraphs>656</Paragraphs>
  <Slides>54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806</cp:revision>
  <dcterms:created xsi:type="dcterms:W3CDTF">2019-06-19T02:08:00Z</dcterms:created>
  <dcterms:modified xsi:type="dcterms:W3CDTF">2020-10-16T12:04:07Z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