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90" r:id="rId4"/>
    <p:sldId id="661" r:id="rId5"/>
    <p:sldId id="681" r:id="rId6"/>
    <p:sldId id="682" r:id="rId7"/>
    <p:sldId id="683" r:id="rId8"/>
    <p:sldId id="684" r:id="rId9"/>
    <p:sldId id="685" r:id="rId10"/>
    <p:sldId id="687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55" y="1456690"/>
            <a:ext cx="11867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数组是相同类型数据的有序集合。数组描述的是相同类型的若干个数据，按照一定的先后次序排列组合而成。其中，每一个数据称作一个元素，每个元素可以通过一个索引(下标)来访问它们。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数组的基本特点：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 内存的分配。每个元素都会被jvm 赋予默认值。默认规则：整数：0 浮点数：0.0 字符：\u0000 布尔：false 引用数据类型：null。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数组的元素都是有序号的，</a:t>
            </a:r>
            <a:r>
              <a:rPr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序号从0开始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，0序的。称作数组的下标、索引、角标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605" y="797560"/>
            <a:ext cx="11619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/>
              <a:t>什么是数组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 [] arr = new int [3];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[]：代表这是数组类型。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数组名：一个合法的标识符，命名规范 和 局部变量 规范一致。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new：是java 的关键字。用来向JVM申请内存的。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元素类型[元素个数] ：决定了向JVM申请的内存空间的大小。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　　　    大小：元素类型字节数 * 元素个数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元素的个数：只要是一个合法的java 表达式就可以。 返回一个int 类型的值即可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9540" y="846455"/>
            <a:ext cx="119221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数组的优缺点：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1：可以保存若干个数据。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2：随机访问的效率很高。根据下标访问元素效率高（元素连续分配空间）。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缺点：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1：数组的元素的类型必须一致。元素类型必须一致。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2：连续分配空间在堆中，如果数组的元素很多，对内存的要求更加的严格。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3：根据内容查找元素效率比较低，需要逐个比较个。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4：删除元素、插入元素效率比较低，需要移动大量的元素。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5：数组定长，不能自动扩容。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6：数组没有封装，数组对象只提供了一个数组长度的属性，但是没有提供方法用来操作元素。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提供了一整套的 针对不同需求的 对于容器的解决的方案。集合框架部分。不同的容器有不同的特点，满足不同的需求。数组的缺点都会被干掉。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143891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605" y="797560"/>
            <a:ext cx="11619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/>
              <a:t>冒泡排序</a:t>
            </a:r>
            <a:endParaRPr lang="zh-CN" sz="3200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5" y="1196975"/>
            <a:ext cx="7505700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890" y="1451610"/>
            <a:ext cx="11885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数组的拷贝方式有四种，分别是：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for循环    clone()   System.arraycopy()    Arrays.copyof()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Arrays.copyOfRange(),就是可以控制拷贝的范围，不过我认为可以常用System.arraycopy(),这样什么情况都可以解决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605" y="797560"/>
            <a:ext cx="11619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/>
              <a:t>数组拷贝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650" y="1445895"/>
            <a:ext cx="116579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二维数组其实是一位数组的嵌套（每一行看做一个内层的一维数组）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Java定义二维数组更加灵活，允许二维数组中的每行的元素个数不相等，这点与其他编程语言不同，例如下面这个二维数组，其中第1行有4个元素，第2行有3个元素，第3行有5个元素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8605" y="797560"/>
            <a:ext cx="11619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3200"/>
              <a:t>二维数组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演示</Application>
  <PresentationFormat>宽屏</PresentationFormat>
  <Paragraphs>80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586</cp:revision>
  <dcterms:created xsi:type="dcterms:W3CDTF">2019-06-19T02:08:00Z</dcterms:created>
  <dcterms:modified xsi:type="dcterms:W3CDTF">2020-09-09T08:49:55Z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