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60" r:id="rId3"/>
    <p:sldId id="808" r:id="rId4"/>
    <p:sldId id="904" r:id="rId5"/>
    <p:sldId id="900" r:id="rId6"/>
    <p:sldId id="905" r:id="rId8"/>
    <p:sldId id="902" r:id="rId9"/>
    <p:sldId id="906" r:id="rId10"/>
    <p:sldId id="907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前</a:t>
            </a:r>
            <a:r>
              <a:rPr sz="6000" spc="600">
                <a:solidFill>
                  <a:schemeClr val="accent1"/>
                </a:solidFill>
              </a:rPr>
              <a:t>端综合练习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练习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模态对话框</a:t>
            </a:r>
            <a:endParaRPr lang="zh-CN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64915" y="1464945"/>
            <a:ext cx="466153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r>
              <a:rPr lang="en-US" altLang="zh-CN"/>
              <a:t>-</a:t>
            </a:r>
            <a:r>
              <a:rPr lang="zh-CN" altLang="en-US"/>
              <a:t>模态对话框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40" y="2213610"/>
            <a:ext cx="7691755" cy="3590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61620" y="791210"/>
            <a:ext cx="4901565" cy="2229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模态对话框练习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class="modalDiv"&gt;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&lt;button&gt;打开模态对话框&lt;/button&gt;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class="modalShade hide"&gt;&lt;/div&gt;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class="modalDialog hide"&gt;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class="dialogClose"&gt;X&lt;/div&gt;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class="dialogHeader"&gt;温馨提示&lt;/div&gt;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class="dialogContent"&gt;确定要删除这条数据吗？&lt;/div&gt;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0910" y="3200400"/>
            <a:ext cx="169227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模态对话框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5372100" y="573405"/>
            <a:ext cx="2707005" cy="60483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.hide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display: none;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.show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display: block;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 模态对话框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.modalShade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position: fixed;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left: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right: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top: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bottom: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width: 100%;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height: 100%;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background-color: black;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opacity: 0.3;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z-index: 100;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.modalDialog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width: 400px;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height: 230px;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position: fixed;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background-color: white;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top: 50%;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left: 50%;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transform: translate(-50%, -50%);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z-index: 101;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1620" y="3200400"/>
            <a:ext cx="3000375" cy="25146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$(".modalDiv &gt; button").click(function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$(".modalShade").show();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$(".modalDialog").show();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打开模态对话框后禁用滚动条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$("body").css("overflow", "hidden");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$(".dialogClose").click(function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$(".modalShade").hide(1);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$(".modalDialog").hide(1);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$("body").css("overflow", "visible");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86115" y="573405"/>
            <a:ext cx="3090545" cy="52158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.dialogHeader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height: 80px;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line-height: 80px;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background-color: blueviolet;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color: white;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text-align: center;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font-size: 30px;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.dialogContent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height: 150px;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text-align: center;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line-height: 150px;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font-size: 20px;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color: red;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.dialogClose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position: absolute;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right: 10px;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top: 10px;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color: white;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font-size: 20px;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cursor: pointer;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transition: transform 0.2s ease-in-out;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.dialogClose:hover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transform: rotateZ(180deg);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练习</a:t>
            </a:r>
            <a:r>
              <a:rPr lang="en-US" altLang="zh-CN" sz="3200">
                <a:sym typeface="+mn-ea"/>
              </a:rPr>
              <a:t>-</a:t>
            </a:r>
            <a:r>
              <a:rPr lang="zh-CN" altLang="en-US" sz="3200">
                <a:sym typeface="+mn-ea"/>
              </a:rPr>
              <a:t>简易</a:t>
            </a:r>
            <a:r>
              <a:rPr lang="zh-CN" altLang="en-US" sz="3200">
                <a:sym typeface="+mn-ea"/>
              </a:rPr>
              <a:t>轮播图</a:t>
            </a:r>
            <a:endParaRPr lang="zh-CN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64915" y="1464945"/>
            <a:ext cx="466153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r>
              <a:rPr lang="en-US" altLang="zh-CN"/>
              <a:t>-</a:t>
            </a:r>
            <a:r>
              <a:rPr lang="zh-CN" altLang="en-US"/>
              <a:t>简易轮播图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80" y="2066290"/>
            <a:ext cx="8092440" cy="4236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61620" y="791210"/>
            <a:ext cx="3517265" cy="59169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轮播图实现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class="swiperBox"&gt;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&lt;ul class="swiperList"&gt;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 class="swiperItem"&gt;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&lt;a href="javascript:;"&gt;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&lt;img src="./img/img01.jpg" alt=""&gt;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 class="swiperItem"&gt;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&lt;a href="javascript:;"&gt;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&lt;img src="./img/img02.jpg" alt=""&gt;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 class="swiperItem"&gt;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&lt;a href="javascript:;"&gt;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&lt;img src="./img/img03.jpg" alt=""&gt;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 class="swiperItem"&gt;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&lt;a href="javascript:;"&gt;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&lt;img src="./img/img04.jpg" alt=""&gt;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&lt;li class="swiperItem"&gt;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&lt;a href="javascript:;"&gt;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&lt;img src="./img/img05.jpg" alt=""&gt;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&lt;/a&gt;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&lt;/ul&gt;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&lt;ul class="swiperPage"&gt;&lt;/ul&gt;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86530" y="727710"/>
            <a:ext cx="3006725" cy="41427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/* 轮播图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.swiperBox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position: relative;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margin: 0 auto;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width: 800px;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height: 400px;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overflow: hidden;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.swiperList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list-style: none;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.swiperItem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width: 800px;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height: 400px;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float: left;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line-height: 400px;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.swiperItem img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width: 100%;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height: 100%;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0755" y="791210"/>
            <a:ext cx="3006725" cy="48507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.swiperPage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position: absolute;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right: 10px;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bottom: 10px;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list-style: none;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.swiperPage &gt; li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float: left;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color: white;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width: 18px;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height: 18px;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line-height: 18px;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border: 1px solid #e8e8e8;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background-color: transparent;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border-radius: 50%;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text-align: center;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font-size: 14px;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margin: 0 2px;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cursor: pointer;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.swiperPage &gt; li.active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color: darkorange;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border: 1px solid darkorange;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88925" y="727710"/>
            <a:ext cx="6740525" cy="46780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当前选中的索引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var index =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除第一张其余的图片全部隐藏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$(".swiperList &gt; li:not(:eq(0))").hide();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定义页码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var totalNum = $(".swiperList &gt; li").length;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var html_page = "";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for (var i=1; i&lt;= totalNum;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if (i ===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html_page += "&lt;li class='active'&gt;" + i + "&lt;/li&gt;";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 else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html_page += "&lt;li&gt;" + i + "&lt;/li&gt;";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$(".swiperPage").html(html_page);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$(".swiperPage &gt; li").click(function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index = $(this).index();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showPic(index);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function showPic (index)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$(".swiperList &gt; li:eq(" + index + ")").show().siblings("li").hide();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$(".swiperPage &gt; li:eq(" + index + ")").addClass("active").siblings("li").removeClass("active");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45985" y="727710"/>
            <a:ext cx="3972560" cy="27012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// .hover( handlerIn, handlerOut 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$(".swiperList").hover(function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clearInterval(window.swiper_timer);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},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window.swiper_timer = setInterval(function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showPic(index);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index 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(index === totalNum)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index =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}, 2000);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}).trigger("mouseleave");   // 触发离开使其能自动播放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WPS 演示</Application>
  <PresentationFormat>宽屏</PresentationFormat>
  <Paragraphs>220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前端综合练习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990</cp:revision>
  <dcterms:created xsi:type="dcterms:W3CDTF">2019-06-19T02:08:00Z</dcterms:created>
  <dcterms:modified xsi:type="dcterms:W3CDTF">2020-12-14T07:11:48Z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