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868" r:id="rId4"/>
    <p:sldId id="900" r:id="rId6"/>
    <p:sldId id="798" r:id="rId7"/>
    <p:sldId id="891" r:id="rId8"/>
    <p:sldId id="892" r:id="rId9"/>
    <p:sldId id="893" r:id="rId10"/>
    <p:sldId id="894" r:id="rId11"/>
    <p:sldId id="895" r:id="rId12"/>
    <p:sldId id="896" r:id="rId13"/>
    <p:sldId id="897" r:id="rId14"/>
    <p:sldId id="808" r:id="rId15"/>
    <p:sldId id="6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Jquery </a:t>
            </a:r>
            <a:r>
              <a:rPr sz="6000" spc="600">
                <a:solidFill>
                  <a:schemeClr val="accent1"/>
                </a:solidFill>
              </a:rPr>
              <a:t>使用教程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14730" y="1356995"/>
            <a:ext cx="4246880" cy="19405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class="selectAllDiv"&gt;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&lt;h3&gt;你喜欢的水果有：&lt;/h3&gt;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 class="selectAll"/&gt;全选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type="checkbox"/&gt;苹果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type="checkbox"/&gt;香蕉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type="checkbox"/&gt;梨子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&lt;input type="checkbox"/&gt;葡萄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4730" y="3524250"/>
            <a:ext cx="8618220" cy="1981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全选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$(".selectAllDiv").find(".selectAll").click(function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prop()是 jQuery 1.6 开始新增了一个方法,官方建议具有 true 和 false 两个属性的属性,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如 checked,selected 或者 disabled 使用prop(),其他的使用 attr()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$(".selectAllDiv").find("input:gt(0)").prop('checked', this.checked);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$(".selectAllDiv").find("input:gt(0)").click(function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var checkedAllFlag =  $(".selectAllDiv").find("input:gt(0)").length ===  $(".selectAllDiv").find("input:gt(0):checked").length;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$(".selectAllDiv").find(".selectAll").prop('checked', checkedAllFlag);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76875" y="284099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全选练习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356995"/>
            <a:ext cx="3223260" cy="10439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87400" y="1173480"/>
            <a:ext cx="4509770" cy="1276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测试查找 find、parent、children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 &gt; .div01").children(".div02").css('color',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find 可以查找子孙节点，children 只可以查找子节点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$(".queryDiv").find(".div03").css('color',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$(".queryDiv .div03").parent().parent().css('font-size', '30px');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7400" y="2677160"/>
            <a:ext cx="4510405" cy="1600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测试元素查找 find、parent、children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class="queryDiv"&gt;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&lt;div class="div01"&gt;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class="div02"&gt;我是测试内容 02&lt;/div&gt;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&lt;div class="div03"&gt;我是测试内容 03&lt;/div&gt;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3610" y="449897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元素查找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2030730"/>
            <a:ext cx="10447020" cy="2636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64915" y="1437640"/>
            <a:ext cx="4661535" cy="45656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综合练习</a:t>
            </a:r>
            <a:r>
              <a:rPr lang="en-US" altLang="zh-CN"/>
              <a:t>-</a:t>
            </a:r>
            <a:r>
              <a:rPr lang="zh-CN" altLang="en-US"/>
              <a:t>使用 </a:t>
            </a:r>
            <a:r>
              <a:rPr lang="en-US" altLang="zh-CN"/>
              <a:t>jquery </a:t>
            </a:r>
            <a:r>
              <a:rPr lang="zh-CN" altLang="en-US"/>
              <a:t>方式</a:t>
            </a:r>
            <a:r>
              <a:rPr lang="zh-CN" altLang="en-US"/>
              <a:t>模拟表单提交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46985" y="898525"/>
            <a:ext cx="9152255" cy="226123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是一个 JavaScript 库。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极大地简化了 JavaScript 编程。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很容易学习。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jQuery对新人很友好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jQuery很符合人的自然思维方式</a:t>
            </a:r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简化了原生API 那冗长的命名，通过链式调用既方便了代码的书写又提高了可读性。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解决了大量</a:t>
            </a:r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兼容性问题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 ajax 等一些常用功能的封装。</a:t>
            </a: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830" y="898525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+mn-ea"/>
                <a:cs typeface="宋体" panose="02010600030101010101" pitchFamily="2" charset="-122"/>
                <a:sym typeface="+mn-ea"/>
              </a:rPr>
              <a:t>jquery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是什么？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40" y="3217545"/>
            <a:ext cx="7082155" cy="3585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830" y="840740"/>
            <a:ext cx="11408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jQuery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中文文档：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https://jquery.cuishifeng.cn/index.html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46985" y="1337310"/>
            <a:ext cx="9152255" cy="141414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中下列语句等价于 window.onload = function () {}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主要用于文档就绪事件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,这是为了防止文档在完全加载（就绪）之前运行 jQuery 代码，即在 DOM 加载完成后才可以对 DOM 进行操作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$(document).ready(function () {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});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0830" y="1337310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n-ea"/>
                <a:cs typeface="宋体" panose="02010600030101010101" pitchFamily="2" charset="-122"/>
                <a:sym typeface="+mn-ea"/>
              </a:rPr>
              <a:t>文档就绪事件</a:t>
            </a:r>
            <a:endParaRPr lang="zh-CN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6985" y="2887980"/>
            <a:ext cx="9152255" cy="308038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语法是通过选取 HTML 元素，并对选取的元素执行某些操作。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基础语法： $(selector).action()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美元符号定义 jQuery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选择符（selector）"查询"和"查找" HTML 元素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的 action() 执行对元素的操作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实例: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$(this).hide()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隐藏当前元素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$("p").hide()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隐藏所有 &lt;p&gt; 元素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$("p.test").hide()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隐藏所有 class="test" 的 &lt;p&gt; 元素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$("#test").hide() 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 隐藏 id="test" 的元素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830" y="2887980"/>
            <a:ext cx="2139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jquery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语法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44445" y="3896360"/>
            <a:ext cx="9152255" cy="281559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jQuery对象和DOM对象的相互转换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--&gt;  DOM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jQuery提供了两种方法：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[index]和get(index)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jQuery对象是一个类似数组的对象，可以通过[index]方法得到相应的DOM对象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let $students = $("#students");//jQuery对象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let student = $students</a:t>
            </a:r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[0]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;//DOM对象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另一种方法是jQuery本身提供的，通过get(index)方法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得到相应的DOM对象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DOM --&gt;  jQuery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只需用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$()把DOM对象包起来即可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let student = document.getElementById("student");//DOM对象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let $student = $(student);//jQuery对象</a:t>
            </a: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290" y="3896360"/>
            <a:ext cx="2139950" cy="6203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jquery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对象 </a:t>
            </a:r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dom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对象互转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4445" y="791845"/>
            <a:ext cx="9152255" cy="294322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jQuery对象和普通DOM对象的区别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对象就是通过 jQuery($()) 包装 DOM 对象后产生的对象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对象是 jQuery 独有的。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对象无法使用 DOM 对象的任何方法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同样 DOM 对象也不能使用 jQuery 里的任何方法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90000"/>
              </a:lnSpc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约定：如果获取的是 jQuery 对象, 那么要在变量前面加上 $. 	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$variable = jQuery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 variable = DOM 对象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jQuery 对象不能使用 DOM 中的方法, 但如果 jQuery 没有封装想要的方法, 不得不使用 DOM 对象的时候, 需要转换成 dom对象再使用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algn="l">
              <a:lnSpc>
                <a:spcPct val="90000"/>
              </a:lnSpc>
              <a:buClrTx/>
              <a:buSzTx/>
              <a:buNone/>
            </a:pPr>
            <a:endParaRPr lang="zh-CN" altLang="en-US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290" y="791845"/>
            <a:ext cx="2139950" cy="62039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jquery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对象 </a:t>
            </a:r>
            <a:r>
              <a:rPr lang="en-US" altLang="zh-CN">
                <a:latin typeface="+mn-ea"/>
                <a:cs typeface="宋体" panose="02010600030101010101" pitchFamily="2" charset="-122"/>
                <a:sym typeface="+mn-ea"/>
              </a:rPr>
              <a:t>dom </a:t>
            </a:r>
            <a:r>
              <a:rPr lang="zh-CN" altLang="en-US">
                <a:latin typeface="+mn-ea"/>
                <a:cs typeface="宋体" panose="02010600030101010101" pitchFamily="2" charset="-122"/>
                <a:sym typeface="+mn-ea"/>
              </a:rPr>
              <a:t>对象</a:t>
            </a:r>
            <a:endParaRPr lang="zh-CN" altLang="en-US"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" y="940435"/>
            <a:ext cx="7871460" cy="33375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97875" y="940435"/>
            <a:ext cx="17399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 </a:t>
            </a:r>
            <a:r>
              <a:rPr lang="en-US" altLang="zh-CN"/>
              <a:t>jquery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52400" y="3332480"/>
            <a:ext cx="7076440" cy="936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class="jsAndJquery"&gt;我是div 中的内容，请使用 js 和 jQuery 两种方式来获取我的文本值&lt;/div&gt;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class="jsAndJquery_btn1"&gt;js 方式获取文本值&lt;/button&gt;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class="jsAndJquery_btn2"&gt;jquery 方式获取文本值&lt;/button&gt;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846455"/>
            <a:ext cx="6105525" cy="23463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$(document).ready(function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js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jsAndJqueryBtn1 = document.getElementsByClassName("jsAndJquery_btn1")[0];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jsAndJqueryBtn1.onclick = 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alert(document.getElementsByClassName("jsAndJquery")[0].innerHTML);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$(".jsAndJquery_btn2").click(function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5365" y="4617085"/>
            <a:ext cx="4693920" cy="936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测试 jquery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jquey 对象和 dom 对象互转--&gt;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class="dom2jq"&gt;js dom 对象转 jQuery 对象&lt;/button&gt;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&lt;button class="jq2dom"&gt;jQuery 对象转 js dom 对象&lt;/button&gt;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65365" y="846455"/>
            <a:ext cx="4693920" cy="3649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部分使用 js, 部分使用 jQuery：js 对象和 jQuery 对象如何互转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互转规则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$(dom) ==&gt; jquery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$(dom)[0]    ==&gt; dom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对象和 dom 对象互转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dom =&gt; jquery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dom2jqNode = document.getElementsByClassName("dom2jq");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$(dom2jqNode).click(function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=&gt; dom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var jq2domNode = $(".jq2dom")[0];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var jq2domNode = $(".jq2dom").get(0);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jq2domNode.onclick = function (){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alert($(".jsAndJquery").html());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020" y="2608580"/>
            <a:ext cx="21678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js</a:t>
            </a:r>
            <a:r>
              <a:rPr lang="zh-CN" altLang="en-US"/>
              <a:t>、</a:t>
            </a:r>
            <a:r>
              <a:rPr lang="en-US"/>
              <a:t>jquery </a:t>
            </a:r>
            <a:r>
              <a:rPr lang="zh-CN" altLang="en-US"/>
              <a:t>初体验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417685" y="564007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js</a:t>
            </a:r>
            <a:r>
              <a:rPr lang="zh-CN" altLang="en-US"/>
              <a:t>对象</a:t>
            </a:r>
            <a:r>
              <a:rPr lang="zh-CN" altLang="en-US"/>
              <a:t>、</a:t>
            </a:r>
            <a:r>
              <a:rPr lang="en-US"/>
              <a:t>jquery </a:t>
            </a:r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4078605"/>
            <a:ext cx="3818255" cy="145605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练习基本选择器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id="idDiv"&gt;我是ID选择器&lt;/div&gt;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class="classDiv"&gt;我是class选择器&lt;/div&gt;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&lt;p&gt;我是p元素选择器&lt;/p&gt; &lt;br/&gt;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&lt;h1&gt;我是分组选择器 h1&lt;/h1&gt;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&lt;h2&gt;我是分组选择器 h2&lt;/h2&gt;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&lt;h3&gt;我是分组选择器 h3&lt;/h3&gt;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1274445"/>
            <a:ext cx="4220210" cy="26543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练习基本选择器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$("#idDiv").click(function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alert(this);            // this 是当前选择器对应的 dom 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$(".classDiv").click(function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$("p").click(function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$("h1,h2,h3").click(function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alert($(this).html());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9315" y="2968625"/>
            <a:ext cx="4693920" cy="1892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练习层级选择器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&lt;ul class="ulDiv"&gt;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&lt;li&gt;我是列表中的&lt;span&gt;元素&lt;/span&gt;&lt;/li&gt;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&lt;li&gt;我是列表中的元素&lt;/li&gt;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&lt;/ul&gt;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9315" y="1274445"/>
            <a:ext cx="7416800" cy="15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练习层级选择器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jQuery 对象很多方法是可以连缀的，每个方法会返回jQuery对象本身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父子层级选择器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$(".ulDiv &gt; li").css('color',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祖先子孙元素层级选择器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$(".ulDiv span").css('color', 'green').css('font-weight', 'bold').css('font-style', 'italic');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3925" y="56489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基本选择器</a:t>
            </a:r>
            <a:endParaRPr lang="zh-CN"/>
          </a:p>
        </p:txBody>
      </p:sp>
      <p:sp>
        <p:nvSpPr>
          <p:cNvPr id="3" name="矩形 2"/>
          <p:cNvSpPr/>
          <p:nvPr/>
        </p:nvSpPr>
        <p:spPr>
          <a:xfrm>
            <a:off x="4679315" y="498411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层级选择器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2294890"/>
            <a:ext cx="3518535" cy="44145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基本过滤选择器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755650"/>
            <a:ext cx="3518535" cy="13982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基本过滤选择器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$("dl:first &gt; dt").css('color',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$("dl:first &gt; dd:last").css('color', 'red');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dt").css('color',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dd:even").css('color', 'green');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$("dl:eq(1) &gt; dd:not(:even)").css('color',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$("dl:eq(2) &gt; dd:gt(1)").css('color', 'pink');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77945" y="2449830"/>
            <a:ext cx="5231765" cy="18929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内容过滤选择器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&lt;dd&gt;我是列表内容第一项&lt;/dd&gt;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&lt;dd&gt;&lt;label&gt;列表内容&lt;/label&gt;&lt;/dd&gt;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&lt;dd&gt;&lt;span&gt;列表内容&lt;/span&gt;&lt;/dd&gt;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7945" y="755650"/>
            <a:ext cx="5231765" cy="1536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内容过滤选择器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dd:contains('第一项')").css('color',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dd:empty").html('我之前是空元素');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匹配含有选择器所匹配的元素的元素(还有子元素 label 的所有 dd 标签)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dd:has(label)").css('color',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匹配含有子元素的父级元素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$("dl:eq(3) span:parent").css('color', 'green');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77945" y="446532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内容过滤选择器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0950" y="626173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基本过滤选择器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6874510" y="5054600"/>
            <a:ext cx="5071110" cy="86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可见性选择器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class="visibleDiv" style="display: none;"&gt;我是隐藏的内容&lt;/div&gt;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&lt;div class="visibleDiv" style="display: block;"&gt;我是显示的内容&lt;/div&gt;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4510" y="4106545"/>
            <a:ext cx="5071110" cy="790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可见性选择器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$(".visibleDiv:visible").hide(1);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$(".visibleDiv:hidden").show();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4510" y="60680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可见性选择器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9230" y="2294890"/>
            <a:ext cx="3518535" cy="34074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属性过滤选择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 class="head"&gt;列表标题&lt;/dt&gt;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class="content01"&gt;列表内容&lt;/dd&gt;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class="content02"&gt;列表内容&lt;/dd&gt;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class="content03"&gt;列表内容&lt;/dd&gt;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class="content04"&gt;列表内容&lt;/dd&gt;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&lt;dl&gt;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&lt;dt class="head"&gt;列表标题&lt;/dt&gt;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class="content01"&gt;列表内容&lt;/dd&gt;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class="content02"&gt;列表内容&lt;/dd&gt;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class="content03"&gt;列表内容&lt;/dd&gt;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 class="content04"&gt;列表内容&lt;/dd&gt;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&lt;dd&gt;列表内容&lt;/dd&gt;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&lt;/dl&gt;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230" y="755650"/>
            <a:ext cx="4145280" cy="13982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属性过滤选择器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dd[class]").css('font-size', '30px');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dd[class='content01']").css('color', 'pink');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$("dl:eq(4) dd[class!='content01']").css('color', 'blue');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$("dl:eq(5) dd[class^='content']").css('font-size', '30px');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$("dl:eq(5) dd[class$='01']").css('color', 'pink');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94205" y="5852160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属性过滤选择器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4542790" y="1703705"/>
            <a:ext cx="3285490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&lt;!-- 表单选择器 --&gt;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&lt;input type="text" name="account"/&gt;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42790" y="755650"/>
            <a:ext cx="3284855" cy="7905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// 表单选择器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$(":input").css('width', '500px');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$(":text").css('height', '50px');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2790" y="2501265"/>
            <a:ext cx="18135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表单选择器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7281</Words>
  <Application>WPS 演示</Application>
  <PresentationFormat>宽屏</PresentationFormat>
  <Paragraphs>303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Jquery 使用教程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988</cp:revision>
  <dcterms:created xsi:type="dcterms:W3CDTF">2019-06-19T02:08:00Z</dcterms:created>
  <dcterms:modified xsi:type="dcterms:W3CDTF">2020-12-14T02:39:34Z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