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689" r:id="rId4"/>
    <p:sldId id="691" r:id="rId5"/>
    <p:sldId id="6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E0E0E0"/>
    <a:srgbClr val="949494"/>
    <a:srgbClr val="55D9FF"/>
    <a:srgbClr val="91E4FF"/>
    <a:srgbClr val="FFFFFF"/>
    <a:srgbClr val="F9680D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82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教学线路图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8818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43685" y="712470"/>
            <a:ext cx="6985" cy="59626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3555" y="112204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J2SE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555" y="304355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J2E</a:t>
            </a:r>
            <a:r>
              <a:rPr lang="en-US" altLang="zh-CN" b="1">
                <a:solidFill>
                  <a:srgbClr val="FF0000"/>
                </a:solidFill>
              </a:rPr>
              <a:t>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555" y="493776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进阶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977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面向对象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946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644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3549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日期处理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86290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注解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818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 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79775" y="199136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69460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高并发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7977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反射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4644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8629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22640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88185" y="199136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网络编程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2264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异常处理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3549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正则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93700" y="2558415"/>
            <a:ext cx="11411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07670" y="4396105"/>
            <a:ext cx="11411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988185" y="278511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9775" y="278511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9460" y="2785110"/>
            <a:ext cx="117602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8818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69460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servlet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7977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jdbc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4644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22640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3549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cookie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69460" y="47129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88185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9460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mybatis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279775" y="3872865"/>
            <a:ext cx="112077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springmvc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46445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ssm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422640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maven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33895" y="3872865"/>
            <a:ext cx="115824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springboot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46445" y="2785110"/>
            <a:ext cx="117602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686290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686290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tomcat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88185" y="47129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tomcat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79775" y="47129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88185" y="5306060"/>
            <a:ext cx="129159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商城项目实战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393700" y="5899150"/>
            <a:ext cx="11411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988185" y="60972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279775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quartz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9460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kafka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63260" y="6101080"/>
            <a:ext cx="136525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86955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595995" y="6101080"/>
            <a:ext cx="132080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移动端开发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03555" y="609727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福利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141585" y="6101080"/>
            <a:ext cx="182118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持续更新（</a:t>
            </a:r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3605" y="5306060"/>
            <a:ext cx="112585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Linux运维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9460" y="199136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设计模式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39090" y="909955"/>
            <a:ext cx="11520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链知网官网：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www.linkknown.com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扫码下面二维码下载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链知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 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宽屏</PresentationFormat>
  <Paragraphs>112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Java教学线路图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582</cp:revision>
  <dcterms:created xsi:type="dcterms:W3CDTF">2019-06-19T02:08:00Z</dcterms:created>
  <dcterms:modified xsi:type="dcterms:W3CDTF">2020-09-05T01:02:47Z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