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sldIdLst>
    <p:sldId id="660" r:id="rId3"/>
    <p:sldId id="678" r:id="rId4"/>
    <p:sldId id="689" r:id="rId5"/>
    <p:sldId id="691" r:id="rId6"/>
    <p:sldId id="692" r:id="rId8"/>
    <p:sldId id="693" r:id="rId9"/>
    <p:sldId id="694" r:id="rId10"/>
    <p:sldId id="695" r:id="rId11"/>
    <p:sldId id="697" r:id="rId12"/>
    <p:sldId id="698" r:id="rId13"/>
    <p:sldId id="713" r:id="rId14"/>
    <p:sldId id="662"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6A44E"/>
    <a:srgbClr val="F9680D"/>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258"/>
        <p:guide pos="3905"/>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notesMaster" Target="notesMasters/notesMaster1.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9" Type="http://schemas.openxmlformats.org/officeDocument/2006/relationships/tags" Target="../tags/tag8.xml"/><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3" Type="http://schemas.openxmlformats.org/officeDocument/2006/relationships/tags" Target="../tags/tag12.xml"/><Relationship Id="rId12" Type="http://schemas.openxmlformats.org/officeDocument/2006/relationships/tags" Target="../tags/tag11.xml"/><Relationship Id="rId11" Type="http://schemas.openxmlformats.org/officeDocument/2006/relationships/tags" Target="../tags/tag10.xml"/><Relationship Id="rId10" Type="http://schemas.openxmlformats.org/officeDocument/2006/relationships/tags" Target="../tags/tag9.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62.xml"/><Relationship Id="rId4" Type="http://schemas.openxmlformats.org/officeDocument/2006/relationships/tags" Target="../tags/tag61.xml"/><Relationship Id="rId3" Type="http://schemas.openxmlformats.org/officeDocument/2006/relationships/tags" Target="../tags/tag60.xml"/><Relationship Id="rId2" Type="http://schemas.openxmlformats.org/officeDocument/2006/relationships/tags" Target="../tags/tag59.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9" Type="http://schemas.openxmlformats.org/officeDocument/2006/relationships/tags" Target="../tags/tag70.xml"/><Relationship Id="rId8" Type="http://schemas.openxmlformats.org/officeDocument/2006/relationships/tags" Target="../tags/tag69.xml"/><Relationship Id="rId7" Type="http://schemas.openxmlformats.org/officeDocument/2006/relationships/tags" Target="../tags/tag68.xml"/><Relationship Id="rId6" Type="http://schemas.openxmlformats.org/officeDocument/2006/relationships/tags" Target="../tags/tag67.xml"/><Relationship Id="rId5" Type="http://schemas.openxmlformats.org/officeDocument/2006/relationships/tags" Target="../tags/tag66.xml"/><Relationship Id="rId4" Type="http://schemas.openxmlformats.org/officeDocument/2006/relationships/tags" Target="../tags/tag65.xml"/><Relationship Id="rId3" Type="http://schemas.openxmlformats.org/officeDocument/2006/relationships/tags" Target="../tags/tag64.xml"/><Relationship Id="rId2" Type="http://schemas.openxmlformats.org/officeDocument/2006/relationships/tags" Target="../tags/tag63.xml"/><Relationship Id="rId10" Type="http://schemas.openxmlformats.org/officeDocument/2006/relationships/tags" Target="../tags/tag71.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7.xml"/><Relationship Id="rId5" Type="http://schemas.openxmlformats.org/officeDocument/2006/relationships/tags" Target="../tags/tag16.xml"/><Relationship Id="rId4" Type="http://schemas.openxmlformats.org/officeDocument/2006/relationships/tags" Target="../tags/tag15.xml"/><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9" Type="http://schemas.openxmlformats.org/officeDocument/2006/relationships/tags" Target="../tags/tag25.xml"/><Relationship Id="rId8" Type="http://schemas.openxmlformats.org/officeDocument/2006/relationships/tags" Target="../tags/tag24.xml"/><Relationship Id="rId7" Type="http://schemas.openxmlformats.org/officeDocument/2006/relationships/tags" Target="../tags/tag23.xml"/><Relationship Id="rId6" Type="http://schemas.openxmlformats.org/officeDocument/2006/relationships/tags" Target="../tags/tag22.xml"/><Relationship Id="rId5" Type="http://schemas.openxmlformats.org/officeDocument/2006/relationships/tags" Target="../tags/tag21.xml"/><Relationship Id="rId4" Type="http://schemas.openxmlformats.org/officeDocument/2006/relationships/tags" Target="../tags/tag20.xml"/><Relationship Id="rId3" Type="http://schemas.openxmlformats.org/officeDocument/2006/relationships/tags" Target="../tags/tag19.xml"/><Relationship Id="rId2" Type="http://schemas.openxmlformats.org/officeDocument/2006/relationships/tags" Target="../tags/tag18.xml"/><Relationship Id="rId10" Type="http://schemas.openxmlformats.org/officeDocument/2006/relationships/tags" Target="../tags/tag26.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32.xml"/><Relationship Id="rId6" Type="http://schemas.openxmlformats.org/officeDocument/2006/relationships/tags" Target="../tags/tag31.xml"/><Relationship Id="rId5" Type="http://schemas.openxmlformats.org/officeDocument/2006/relationships/tags" Target="../tags/tag30.xml"/><Relationship Id="rId4" Type="http://schemas.openxmlformats.org/officeDocument/2006/relationships/tags" Target="../tags/tag29.xml"/><Relationship Id="rId3" Type="http://schemas.openxmlformats.org/officeDocument/2006/relationships/tags" Target="../tags/tag28.xml"/><Relationship Id="rId2" Type="http://schemas.openxmlformats.org/officeDocument/2006/relationships/tags" Target="../tags/tag27.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40.xml"/><Relationship Id="rId8" Type="http://schemas.openxmlformats.org/officeDocument/2006/relationships/tags" Target="../tags/tag39.xml"/><Relationship Id="rId7" Type="http://schemas.openxmlformats.org/officeDocument/2006/relationships/tags" Target="../tags/tag38.xml"/><Relationship Id="rId6" Type="http://schemas.openxmlformats.org/officeDocument/2006/relationships/tags" Target="../tags/tag37.xml"/><Relationship Id="rId5" Type="http://schemas.openxmlformats.org/officeDocument/2006/relationships/tags" Target="../tags/tag36.xml"/><Relationship Id="rId4" Type="http://schemas.openxmlformats.org/officeDocument/2006/relationships/tags" Target="../tags/tag35.xml"/><Relationship Id="rId3" Type="http://schemas.openxmlformats.org/officeDocument/2006/relationships/tags" Target="../tags/tag34.xml"/><Relationship Id="rId2" Type="http://schemas.openxmlformats.org/officeDocument/2006/relationships/tags" Target="../tags/tag33.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44.xml"/><Relationship Id="rId4" Type="http://schemas.openxmlformats.org/officeDocument/2006/relationships/tags" Target="../tags/tag43.xml"/><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47.xml"/><Relationship Id="rId3" Type="http://schemas.openxmlformats.org/officeDocument/2006/relationships/tags" Target="../tags/tag46.xml"/><Relationship Id="rId2" Type="http://schemas.openxmlformats.org/officeDocument/2006/relationships/tags" Target="../tags/tag45.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53.xml"/><Relationship Id="rId6" Type="http://schemas.openxmlformats.org/officeDocument/2006/relationships/tags" Target="../tags/tag52.xml"/><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58.xml"/><Relationship Id="rId5" Type="http://schemas.openxmlformats.org/officeDocument/2006/relationships/tags" Target="../tags/tag57.xml"/><Relationship Id="rId4" Type="http://schemas.openxmlformats.org/officeDocument/2006/relationships/tags" Target="../tags/tag56.xml"/><Relationship Id="rId3" Type="http://schemas.openxmlformats.org/officeDocument/2006/relationships/tags" Target="../tags/tag55.xml"/><Relationship Id="rId2" Type="http://schemas.openxmlformats.org/officeDocument/2006/relationships/tags" Target="../tags/tag54.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2"/>
        </a:solidFill>
        <a:effectLst/>
      </p:bgPr>
    </p:bg>
    <p:spTree>
      <p:nvGrpSpPr>
        <p:cNvPr id="1" name=""/>
        <p:cNvGrpSpPr/>
        <p:nvPr/>
      </p:nvGrpSpPr>
      <p:grpSpPr>
        <a:xfrm>
          <a:off x="0" y="0"/>
          <a:ext cx="0" cy="0"/>
          <a:chOff x="0" y="0"/>
          <a:chExt cx="0" cy="0"/>
        </a:xfrm>
      </p:grpSpPr>
      <p:grpSp>
        <p:nvGrpSpPr>
          <p:cNvPr id="12" name="图形 1"/>
          <p:cNvGrpSpPr/>
          <p:nvPr>
            <p:custDataLst>
              <p:tags r:id="rId2"/>
            </p:custDataLst>
          </p:nvPr>
        </p:nvGrpSpPr>
        <p:grpSpPr>
          <a:xfrm flipH="1">
            <a:off x="8694448" y="-1686"/>
            <a:ext cx="3497552" cy="6857781"/>
            <a:chOff x="0" y="-1686"/>
            <a:chExt cx="5379720" cy="6857781"/>
          </a:xfrm>
          <a:solidFill>
            <a:schemeClr val="accent1"/>
          </a:solidFill>
        </p:grpSpPr>
        <p:sp>
          <p:nvSpPr>
            <p:cNvPr id="13" name="任意多边形: 形状 12"/>
            <p:cNvSpPr/>
            <p:nvPr>
              <p:custDataLst>
                <p:tags r:id="rId3"/>
              </p:custDataLst>
            </p:nvPr>
          </p:nvSpPr>
          <p:spPr>
            <a:xfrm>
              <a:off x="929640" y="0"/>
              <a:ext cx="4450080" cy="6821804"/>
            </a:xfrm>
            <a:custGeom>
              <a:avLst/>
              <a:gdLst>
                <a:gd name="connsiteX0" fmla="*/ 4450080 w 4450080"/>
                <a:gd name="connsiteY0" fmla="*/ 0 h 6821804"/>
                <a:gd name="connsiteX1" fmla="*/ 1672590 w 4450080"/>
                <a:gd name="connsiteY1" fmla="*/ 0 h 6821804"/>
                <a:gd name="connsiteX2" fmla="*/ 0 w 4450080"/>
                <a:gd name="connsiteY2" fmla="*/ 6821805 h 6821804"/>
                <a:gd name="connsiteX3" fmla="*/ 2446655 w 4450080"/>
                <a:gd name="connsiteY3" fmla="*/ 6821805 h 6821804"/>
              </a:gdLst>
              <a:ahLst/>
              <a:cxnLst>
                <a:cxn ang="0">
                  <a:pos x="connsiteX0" y="connsiteY0"/>
                </a:cxn>
                <a:cxn ang="0">
                  <a:pos x="connsiteX1" y="connsiteY1"/>
                </a:cxn>
                <a:cxn ang="0">
                  <a:pos x="connsiteX2" y="connsiteY2"/>
                </a:cxn>
                <a:cxn ang="0">
                  <a:pos x="connsiteX3" y="connsiteY3"/>
                </a:cxn>
              </a:cxnLst>
              <a:rect l="l" t="t" r="r" b="b"/>
              <a:pathLst>
                <a:path w="4450080" h="6821804">
                  <a:moveTo>
                    <a:pt x="4450080" y="0"/>
                  </a:moveTo>
                  <a:lnTo>
                    <a:pt x="1672590" y="0"/>
                  </a:lnTo>
                  <a:lnTo>
                    <a:pt x="0" y="6821805"/>
                  </a:lnTo>
                  <a:lnTo>
                    <a:pt x="2446655" y="6821805"/>
                  </a:lnTo>
                  <a:close/>
                </a:path>
              </a:pathLst>
            </a:custGeom>
            <a:solidFill>
              <a:schemeClr val="accent1"/>
            </a:solidFill>
            <a:ln w="6350" cap="flat">
              <a:noFill/>
              <a:prstDash val="solid"/>
              <a:miter/>
            </a:ln>
          </p:spPr>
          <p:txBody>
            <a:bodyPr rtlCol="0" anchor="ctr"/>
            <a:lstStyle/>
            <a:p>
              <a:endParaRPr lang="zh-CN" altLang="en-US" dirty="0">
                <a:solidFill>
                  <a:schemeClr val="tx1">
                    <a:lumMod val="85000"/>
                    <a:lumOff val="15000"/>
                  </a:schemeClr>
                </a:solidFill>
              </a:endParaRPr>
            </a:p>
          </p:txBody>
        </p:sp>
        <p:sp>
          <p:nvSpPr>
            <p:cNvPr id="14" name="任意多边形: 形状 13"/>
            <p:cNvSpPr/>
            <p:nvPr>
              <p:custDataLst>
                <p:tags r:id="rId4"/>
              </p:custDataLst>
            </p:nvPr>
          </p:nvSpPr>
          <p:spPr>
            <a:xfrm>
              <a:off x="796925" y="1085214"/>
              <a:ext cx="3785870" cy="5770879"/>
            </a:xfrm>
            <a:custGeom>
              <a:avLst/>
              <a:gdLst>
                <a:gd name="connsiteX0" fmla="*/ 2185035 w 3785870"/>
                <a:gd name="connsiteY0" fmla="*/ 0 h 5770879"/>
                <a:gd name="connsiteX1" fmla="*/ 3785870 w 3785870"/>
                <a:gd name="connsiteY1" fmla="*/ 5770880 h 5770879"/>
                <a:gd name="connsiteX2" fmla="*/ 0 w 3785870"/>
                <a:gd name="connsiteY2" fmla="*/ 5770880 h 5770879"/>
              </a:gdLst>
              <a:ahLst/>
              <a:cxnLst>
                <a:cxn ang="0">
                  <a:pos x="connsiteX0" y="connsiteY0"/>
                </a:cxn>
                <a:cxn ang="0">
                  <a:pos x="connsiteX1" y="connsiteY1"/>
                </a:cxn>
                <a:cxn ang="0">
                  <a:pos x="connsiteX2" y="connsiteY2"/>
                </a:cxn>
              </a:cxnLst>
              <a:rect l="l" t="t" r="r" b="b"/>
              <a:pathLst>
                <a:path w="3785870" h="5770879">
                  <a:moveTo>
                    <a:pt x="2185035" y="0"/>
                  </a:moveTo>
                  <a:lnTo>
                    <a:pt x="3785870" y="5770880"/>
                  </a:lnTo>
                  <a:lnTo>
                    <a:pt x="0" y="5770880"/>
                  </a:lnTo>
                  <a:close/>
                </a:path>
              </a:pathLst>
            </a:custGeom>
            <a:solidFill>
              <a:schemeClr val="accent2"/>
            </a:solidFill>
            <a:ln w="6350" cap="flat">
              <a:noFill/>
              <a:prstDash val="solid"/>
              <a:miter/>
            </a:ln>
          </p:spPr>
          <p:txBody>
            <a:bodyPr rtlCol="0" anchor="ctr"/>
            <a:lstStyle/>
            <a:p>
              <a:endParaRPr lang="zh-CN" altLang="en-US" dirty="0">
                <a:solidFill>
                  <a:srgbClr val="38A650"/>
                </a:solidFill>
              </a:endParaRPr>
            </a:p>
          </p:txBody>
        </p:sp>
        <p:sp>
          <p:nvSpPr>
            <p:cNvPr id="15" name="任意多边形: 形状 14"/>
            <p:cNvSpPr/>
            <p:nvPr>
              <p:custDataLst>
                <p:tags r:id="rId5"/>
              </p:custDataLst>
            </p:nvPr>
          </p:nvSpPr>
          <p:spPr>
            <a:xfrm>
              <a:off x="0" y="-1686"/>
              <a:ext cx="3466111" cy="6857781"/>
            </a:xfrm>
            <a:custGeom>
              <a:avLst/>
              <a:gdLst>
                <a:gd name="connsiteX0" fmla="*/ 3460115 w 3460115"/>
                <a:gd name="connsiteY0" fmla="*/ 34290 h 6856094"/>
                <a:gd name="connsiteX1" fmla="*/ 1206500 w 3460115"/>
                <a:gd name="connsiteY1" fmla="*/ 6856095 h 6856094"/>
                <a:gd name="connsiteX2" fmla="*/ 0 w 3460115"/>
                <a:gd name="connsiteY2" fmla="*/ 6856095 h 6856094"/>
                <a:gd name="connsiteX3" fmla="*/ 0 w 3460115"/>
                <a:gd name="connsiteY3" fmla="*/ 0 h 6856094"/>
                <a:gd name="connsiteX0-1" fmla="*/ 3463113 w 3463113"/>
                <a:gd name="connsiteY0-2" fmla="*/ 4310 h 6856095"/>
                <a:gd name="connsiteX1-3" fmla="*/ 1206500 w 3463113"/>
                <a:gd name="connsiteY1-4" fmla="*/ 6856095 h 6856095"/>
                <a:gd name="connsiteX2-5" fmla="*/ 0 w 3463113"/>
                <a:gd name="connsiteY2-6" fmla="*/ 6856095 h 6856095"/>
                <a:gd name="connsiteX3-7" fmla="*/ 0 w 3463113"/>
                <a:gd name="connsiteY3-8" fmla="*/ 0 h 6856095"/>
                <a:gd name="connsiteX4" fmla="*/ 3463113 w 3463113"/>
                <a:gd name="connsiteY4" fmla="*/ 4310 h 6856095"/>
                <a:gd name="connsiteX0-9" fmla="*/ 3466111 w 3466111"/>
                <a:gd name="connsiteY0-10" fmla="*/ 0 h 6857781"/>
                <a:gd name="connsiteX1-11" fmla="*/ 1206500 w 3466111"/>
                <a:gd name="connsiteY1-12" fmla="*/ 6857781 h 6857781"/>
                <a:gd name="connsiteX2-13" fmla="*/ 0 w 3466111"/>
                <a:gd name="connsiteY2-14" fmla="*/ 6857781 h 6857781"/>
                <a:gd name="connsiteX3-15" fmla="*/ 0 w 3466111"/>
                <a:gd name="connsiteY3-16" fmla="*/ 1686 h 6857781"/>
                <a:gd name="connsiteX4-17" fmla="*/ 3466111 w 3466111"/>
                <a:gd name="connsiteY4-18" fmla="*/ 0 h 6857781"/>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3466111" h="6857781">
                  <a:moveTo>
                    <a:pt x="3466111" y="0"/>
                  </a:moveTo>
                  <a:lnTo>
                    <a:pt x="1206500" y="6857781"/>
                  </a:lnTo>
                  <a:lnTo>
                    <a:pt x="0" y="6857781"/>
                  </a:lnTo>
                  <a:lnTo>
                    <a:pt x="0" y="1686"/>
                  </a:lnTo>
                  <a:lnTo>
                    <a:pt x="3466111" y="0"/>
                  </a:lnTo>
                  <a:close/>
                </a:path>
              </a:pathLst>
            </a:custGeom>
            <a:solidFill>
              <a:schemeClr val="accent3"/>
            </a:solidFill>
            <a:ln w="6350" cap="flat">
              <a:noFill/>
              <a:prstDash val="solid"/>
              <a:miter/>
            </a:ln>
          </p:spPr>
          <p:txBody>
            <a:bodyPr rtlCol="0" anchor="ctr"/>
            <a:lstStyle/>
            <a:p>
              <a:endParaRPr lang="zh-CN" altLang="en-US" dirty="0">
                <a:solidFill>
                  <a:srgbClr val="38A650"/>
                </a:solidFill>
              </a:endParaRPr>
            </a:p>
          </p:txBody>
        </p:sp>
      </p:grpSp>
      <p:sp>
        <p:nvSpPr>
          <p:cNvPr id="2" name="标题 1"/>
          <p:cNvSpPr>
            <a:spLocks noGrp="1"/>
          </p:cNvSpPr>
          <p:nvPr>
            <p:ph type="ctrTitle" hasCustomPrompt="1"/>
            <p:custDataLst>
              <p:tags r:id="rId6"/>
            </p:custDataLst>
          </p:nvPr>
        </p:nvSpPr>
        <p:spPr>
          <a:xfrm>
            <a:off x="879743" y="1368115"/>
            <a:ext cx="7196258" cy="2119333"/>
          </a:xfrm>
        </p:spPr>
        <p:txBody>
          <a:bodyPr lIns="90000" tIns="46800" rIns="90000" bIns="46800" anchor="b" anchorCtr="0">
            <a:normAutofit/>
          </a:bodyPr>
          <a:lstStyle>
            <a:lvl1pPr algn="ctr">
              <a:defRPr sz="12000" u="none" strike="noStrike" kern="1200" cap="none" spc="600" normalizeH="0" baseline="0">
                <a:solidFill>
                  <a:schemeClr val="accent1"/>
                </a:solidFill>
                <a:uFillTx/>
                <a:ea typeface="微软雅黑" panose="020B0503020204020204" pitchFamily="34" charset="-122"/>
              </a:defRPr>
            </a:lvl1pPr>
          </a:lstStyle>
          <a:p>
            <a:r>
              <a:rPr lang="zh-CN" altLang="en-US" dirty="0"/>
              <a:t>编辑标题</a:t>
            </a:r>
            <a:endParaRPr lang="zh-CN" altLang="en-US" dirty="0"/>
          </a:p>
        </p:txBody>
      </p:sp>
      <p:sp>
        <p:nvSpPr>
          <p:cNvPr id="3" name="副标题 2"/>
          <p:cNvSpPr>
            <a:spLocks noGrp="1"/>
          </p:cNvSpPr>
          <p:nvPr>
            <p:ph type="subTitle" idx="1" hasCustomPrompt="1"/>
            <p:custDataLst>
              <p:tags r:id="rId7"/>
            </p:custDataLst>
          </p:nvPr>
        </p:nvSpPr>
        <p:spPr>
          <a:xfrm>
            <a:off x="1518368" y="3811612"/>
            <a:ext cx="3236258" cy="661697"/>
          </a:xfrm>
        </p:spPr>
        <p:txBody>
          <a:bodyPr lIns="90000" tIns="46800" rIns="90000" bIns="46800" anchor="ctr" anchorCtr="0">
            <a:normAutofit/>
          </a:bodyPr>
          <a:lstStyle>
            <a:lvl1pPr marL="0" indent="0" algn="l" eaLnBrk="1" fontAlgn="auto" latinLnBrk="0" hangingPunct="1">
              <a:lnSpc>
                <a:spcPct val="100000"/>
              </a:lnSpc>
              <a:buNone/>
              <a:defRPr sz="2000" u="none" strike="noStrike" kern="1200" cap="none" spc="200" normalizeH="0" baseline="0">
                <a:solidFill>
                  <a:schemeClr val="tx1">
                    <a:lumMod val="85000"/>
                    <a:lumOff val="15000"/>
                  </a:schemeClr>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编辑副标题</a:t>
            </a:r>
            <a:endParaRPr lang="zh-CN" altLang="en-US" dirty="0"/>
          </a:p>
        </p:txBody>
      </p:sp>
      <p:sp>
        <p:nvSpPr>
          <p:cNvPr id="16" name="日期占位符 15"/>
          <p:cNvSpPr>
            <a:spLocks noGrp="1"/>
          </p:cNvSpPr>
          <p:nvPr>
            <p:ph type="dt" sz="half" idx="10"/>
            <p:custDataLst>
              <p:tags r:id="rId8"/>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9"/>
            </p:custDataLst>
          </p:nvPr>
        </p:nvSpPr>
        <p:spPr/>
        <p:txBody>
          <a:bodyPr/>
          <a:lstStyle/>
          <a:p>
            <a:endParaRPr lang="zh-CN" altLang="en-US" dirty="0"/>
          </a:p>
        </p:txBody>
      </p:sp>
      <p:sp>
        <p:nvSpPr>
          <p:cNvPr id="18" name="灯片编号占位符 17"/>
          <p:cNvSpPr>
            <a:spLocks noGrp="1"/>
          </p:cNvSpPr>
          <p:nvPr>
            <p:ph type="sldNum" sz="quarter" idx="12"/>
            <p:custDataLst>
              <p:tags r:id="rId10"/>
            </p:custDataLst>
          </p:nvPr>
        </p:nvSpPr>
        <p:spPr/>
        <p:txBody>
          <a:bodyPr/>
          <a:lstStyle/>
          <a:p>
            <a:fld id="{49AE70B2-8BF9-45C0-BB95-33D1B9D3A854}" type="slidenum">
              <a:rPr lang="zh-CN" altLang="en-US" smtClean="0"/>
            </a:fld>
            <a:endParaRPr lang="zh-CN" altLang="en-US" dirty="0"/>
          </a:p>
        </p:txBody>
      </p:sp>
      <p:sp>
        <p:nvSpPr>
          <p:cNvPr id="5" name="文本占位符 4"/>
          <p:cNvSpPr>
            <a:spLocks noGrp="1"/>
          </p:cNvSpPr>
          <p:nvPr>
            <p:ph type="body" sz="quarter" idx="13" hasCustomPrompt="1"/>
            <p:custDataLst>
              <p:tags r:id="rId11"/>
            </p:custDataLst>
          </p:nvPr>
        </p:nvSpPr>
        <p:spPr>
          <a:xfrm>
            <a:off x="4952596" y="3811322"/>
            <a:ext cx="3236258" cy="661987"/>
          </a:xfrm>
        </p:spPr>
        <p:txBody>
          <a:bodyPr lIns="90000" tIns="46800" rIns="90000" bIns="46800" anchor="ctr" anchorCtr="0">
            <a:normAutofit/>
          </a:bodyPr>
          <a:lstStyle>
            <a:lvl1pPr marL="0" indent="0" algn="l">
              <a:lnSpc>
                <a:spcPct val="100000"/>
              </a:lnSpc>
              <a:spcAft>
                <a:spcPts val="0"/>
              </a:spcAft>
              <a:buNone/>
              <a:defRPr sz="2000">
                <a:solidFill>
                  <a:schemeClr val="tx1">
                    <a:lumMod val="85000"/>
                    <a:lumOff val="15000"/>
                  </a:schemeClr>
                </a:solidFill>
              </a:defRPr>
            </a:lvl1pPr>
          </a:lstStyle>
          <a:p>
            <a:pPr lvl="0"/>
            <a:r>
              <a:rPr lang="zh-CN" altLang="en-US" dirty="0"/>
              <a:t>编辑文本</a:t>
            </a:r>
            <a:endParaRPr lang="zh-CN" altLang="en-US" dirty="0"/>
          </a:p>
        </p:txBody>
      </p:sp>
      <p:sp>
        <p:nvSpPr>
          <p:cNvPr id="20" name="文本占位符 19"/>
          <p:cNvSpPr>
            <a:spLocks noGrp="1"/>
          </p:cNvSpPr>
          <p:nvPr>
            <p:ph type="body" sz="quarter" idx="14" hasCustomPrompt="1"/>
            <p:custDataLst>
              <p:tags r:id="rId12"/>
            </p:custDataLst>
          </p:nvPr>
        </p:nvSpPr>
        <p:spPr>
          <a:xfrm>
            <a:off x="1518101" y="4559789"/>
            <a:ext cx="3237286" cy="661987"/>
          </a:xfrm>
        </p:spPr>
        <p:txBody>
          <a:bodyPr lIns="90000" tIns="46800" rIns="90000" bIns="46800" anchor="ctr" anchorCtr="0">
            <a:normAutofit/>
          </a:bodyPr>
          <a:lstStyle>
            <a:lvl1pPr marL="0" indent="0" algn="l">
              <a:lnSpc>
                <a:spcPct val="100000"/>
              </a:lnSpc>
              <a:spcAft>
                <a:spcPts val="0"/>
              </a:spcAft>
              <a:buNone/>
              <a:defRPr sz="2000">
                <a:solidFill>
                  <a:schemeClr val="tx1">
                    <a:lumMod val="85000"/>
                    <a:lumOff val="15000"/>
                  </a:schemeClr>
                </a:solidFill>
              </a:defRPr>
            </a:lvl1pPr>
          </a:lstStyle>
          <a:p>
            <a:pPr lvl="0"/>
            <a:r>
              <a:rPr lang="zh-CN" altLang="en-US" dirty="0"/>
              <a:t>编辑文本</a:t>
            </a:r>
            <a:endParaRPr lang="zh-CN" altLang="en-US" dirty="0"/>
          </a:p>
        </p:txBody>
      </p:sp>
      <p:sp>
        <p:nvSpPr>
          <p:cNvPr id="22" name="文本占位符 21"/>
          <p:cNvSpPr>
            <a:spLocks noGrp="1"/>
          </p:cNvSpPr>
          <p:nvPr>
            <p:ph type="body" sz="quarter" idx="15" hasCustomPrompt="1"/>
            <p:custDataLst>
              <p:tags r:id="rId13"/>
            </p:custDataLst>
          </p:nvPr>
        </p:nvSpPr>
        <p:spPr>
          <a:xfrm>
            <a:off x="4948936" y="4559788"/>
            <a:ext cx="3257689" cy="661987"/>
          </a:xfrm>
        </p:spPr>
        <p:txBody>
          <a:bodyPr lIns="90000" tIns="46800" rIns="90000" bIns="46800" anchor="ctr" anchorCtr="0">
            <a:normAutofit/>
          </a:bodyPr>
          <a:lstStyle>
            <a:lvl1pPr marL="0" indent="0">
              <a:lnSpc>
                <a:spcPct val="100000"/>
              </a:lnSpc>
              <a:spcAft>
                <a:spcPts val="0"/>
              </a:spcAft>
              <a:buNone/>
              <a:defRPr sz="2000">
                <a:solidFill>
                  <a:schemeClr val="tx1">
                    <a:lumMod val="85000"/>
                    <a:lumOff val="15000"/>
                  </a:schemeClr>
                </a:solidFill>
              </a:defRPr>
            </a:lvl1pPr>
          </a:lstStyle>
          <a:p>
            <a:pPr lvl="0"/>
            <a:r>
              <a:rPr lang="zh-CN" altLang="en-US" dirty="0"/>
              <a:t>编辑文本</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lvl1pPr>
              <a:defRPr>
                <a:solidFill>
                  <a:schemeClr val="tx1">
                    <a:lumMod val="85000"/>
                    <a:lumOff val="15000"/>
                  </a:schemeClr>
                </a:solidFill>
              </a:defRPr>
            </a:lvl1pPr>
          </a:lstStyle>
          <a:p>
            <a:endParaRPr lang="zh-CN" altLang="en-US"/>
          </a:p>
        </p:txBody>
      </p:sp>
      <p:sp>
        <p:nvSpPr>
          <p:cNvPr id="5" name="灯片编号占位符 4"/>
          <p:cNvSpPr>
            <a:spLocks noGrp="1"/>
          </p:cNvSpPr>
          <p:nvPr>
            <p:ph type="sldNum" sz="quarter" idx="12"/>
            <p:custDataLst>
              <p:tags r:id="rId4"/>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69930" y="952508"/>
            <a:ext cx="10852237" cy="5388907"/>
          </a:xfrm>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bg2"/>
        </a:solidFill>
        <a:effectLst/>
      </p:bgPr>
    </p:bg>
    <p:spTree>
      <p:nvGrpSpPr>
        <p:cNvPr id="1" name=""/>
        <p:cNvGrpSpPr/>
        <p:nvPr/>
      </p:nvGrpSpPr>
      <p:grpSpPr>
        <a:xfrm>
          <a:off x="0" y="0"/>
          <a:ext cx="0" cy="0"/>
          <a:chOff x="0" y="0"/>
          <a:chExt cx="0" cy="0"/>
        </a:xfrm>
      </p:grpSpPr>
      <p:grpSp>
        <p:nvGrpSpPr>
          <p:cNvPr id="6" name="图形 1"/>
          <p:cNvGrpSpPr/>
          <p:nvPr>
            <p:custDataLst>
              <p:tags r:id="rId2"/>
            </p:custDataLst>
          </p:nvPr>
        </p:nvGrpSpPr>
        <p:grpSpPr>
          <a:xfrm>
            <a:off x="0" y="-1686"/>
            <a:ext cx="11866880" cy="6857781"/>
            <a:chOff x="0" y="-1686"/>
            <a:chExt cx="5379720" cy="6857781"/>
          </a:xfrm>
          <a:solidFill>
            <a:schemeClr val="accent1"/>
          </a:solidFill>
        </p:grpSpPr>
        <p:sp>
          <p:nvSpPr>
            <p:cNvPr id="7" name="任意多边形: 形状 6"/>
            <p:cNvSpPr/>
            <p:nvPr>
              <p:custDataLst>
                <p:tags r:id="rId3"/>
              </p:custDataLst>
            </p:nvPr>
          </p:nvSpPr>
          <p:spPr>
            <a:xfrm>
              <a:off x="929640" y="0"/>
              <a:ext cx="4450080" cy="6821804"/>
            </a:xfrm>
            <a:custGeom>
              <a:avLst/>
              <a:gdLst>
                <a:gd name="connsiteX0" fmla="*/ 4450080 w 4450080"/>
                <a:gd name="connsiteY0" fmla="*/ 0 h 6821804"/>
                <a:gd name="connsiteX1" fmla="*/ 1672590 w 4450080"/>
                <a:gd name="connsiteY1" fmla="*/ 0 h 6821804"/>
                <a:gd name="connsiteX2" fmla="*/ 0 w 4450080"/>
                <a:gd name="connsiteY2" fmla="*/ 6821805 h 6821804"/>
                <a:gd name="connsiteX3" fmla="*/ 2446655 w 4450080"/>
                <a:gd name="connsiteY3" fmla="*/ 6821805 h 6821804"/>
              </a:gdLst>
              <a:ahLst/>
              <a:cxnLst>
                <a:cxn ang="0">
                  <a:pos x="connsiteX0" y="connsiteY0"/>
                </a:cxn>
                <a:cxn ang="0">
                  <a:pos x="connsiteX1" y="connsiteY1"/>
                </a:cxn>
                <a:cxn ang="0">
                  <a:pos x="connsiteX2" y="connsiteY2"/>
                </a:cxn>
                <a:cxn ang="0">
                  <a:pos x="connsiteX3" y="connsiteY3"/>
                </a:cxn>
              </a:cxnLst>
              <a:rect l="l" t="t" r="r" b="b"/>
              <a:pathLst>
                <a:path w="4450080" h="6821804">
                  <a:moveTo>
                    <a:pt x="4450080" y="0"/>
                  </a:moveTo>
                  <a:lnTo>
                    <a:pt x="1672590" y="0"/>
                  </a:lnTo>
                  <a:lnTo>
                    <a:pt x="0" y="6821805"/>
                  </a:lnTo>
                  <a:lnTo>
                    <a:pt x="2446655" y="6821805"/>
                  </a:lnTo>
                  <a:close/>
                </a:path>
              </a:pathLst>
            </a:custGeom>
            <a:solidFill>
              <a:schemeClr val="accent1"/>
            </a:solidFill>
            <a:ln w="6350" cap="flat">
              <a:noFill/>
              <a:prstDash val="solid"/>
              <a:miter/>
            </a:ln>
          </p:spPr>
          <p:txBody>
            <a:bodyPr rtlCol="0" anchor="ctr"/>
            <a:lstStyle/>
            <a:p>
              <a:endParaRPr lang="zh-CN" altLang="en-US" dirty="0"/>
            </a:p>
          </p:txBody>
        </p:sp>
        <p:sp>
          <p:nvSpPr>
            <p:cNvPr id="8" name="任意多边形: 形状 7"/>
            <p:cNvSpPr/>
            <p:nvPr>
              <p:custDataLst>
                <p:tags r:id="rId4"/>
              </p:custDataLst>
            </p:nvPr>
          </p:nvSpPr>
          <p:spPr>
            <a:xfrm>
              <a:off x="796925" y="1085214"/>
              <a:ext cx="3785870" cy="5770879"/>
            </a:xfrm>
            <a:custGeom>
              <a:avLst/>
              <a:gdLst>
                <a:gd name="connsiteX0" fmla="*/ 2185035 w 3785870"/>
                <a:gd name="connsiteY0" fmla="*/ 0 h 5770879"/>
                <a:gd name="connsiteX1" fmla="*/ 3785870 w 3785870"/>
                <a:gd name="connsiteY1" fmla="*/ 5770880 h 5770879"/>
                <a:gd name="connsiteX2" fmla="*/ 0 w 3785870"/>
                <a:gd name="connsiteY2" fmla="*/ 5770880 h 5770879"/>
              </a:gdLst>
              <a:ahLst/>
              <a:cxnLst>
                <a:cxn ang="0">
                  <a:pos x="connsiteX0" y="connsiteY0"/>
                </a:cxn>
                <a:cxn ang="0">
                  <a:pos x="connsiteX1" y="connsiteY1"/>
                </a:cxn>
                <a:cxn ang="0">
                  <a:pos x="connsiteX2" y="connsiteY2"/>
                </a:cxn>
              </a:cxnLst>
              <a:rect l="l" t="t" r="r" b="b"/>
              <a:pathLst>
                <a:path w="3785870" h="5770879">
                  <a:moveTo>
                    <a:pt x="2185035" y="0"/>
                  </a:moveTo>
                  <a:lnTo>
                    <a:pt x="3785870" y="5770880"/>
                  </a:lnTo>
                  <a:lnTo>
                    <a:pt x="0" y="5770880"/>
                  </a:lnTo>
                  <a:close/>
                </a:path>
              </a:pathLst>
            </a:custGeom>
            <a:solidFill>
              <a:schemeClr val="accent2"/>
            </a:solidFill>
            <a:ln w="6350" cap="flat">
              <a:noFill/>
              <a:prstDash val="solid"/>
              <a:miter/>
            </a:ln>
          </p:spPr>
          <p:txBody>
            <a:bodyPr rtlCol="0" anchor="ctr"/>
            <a:lstStyle/>
            <a:p>
              <a:endParaRPr lang="zh-CN" altLang="en-US" dirty="0"/>
            </a:p>
          </p:txBody>
        </p:sp>
        <p:sp>
          <p:nvSpPr>
            <p:cNvPr id="9" name="任意多边形: 形状 8"/>
            <p:cNvSpPr/>
            <p:nvPr>
              <p:custDataLst>
                <p:tags r:id="rId5"/>
              </p:custDataLst>
            </p:nvPr>
          </p:nvSpPr>
          <p:spPr>
            <a:xfrm>
              <a:off x="0" y="-1686"/>
              <a:ext cx="4513806" cy="6857781"/>
            </a:xfrm>
            <a:custGeom>
              <a:avLst/>
              <a:gdLst>
                <a:gd name="connsiteX0" fmla="*/ 3460115 w 3460115"/>
                <a:gd name="connsiteY0" fmla="*/ 34290 h 6856094"/>
                <a:gd name="connsiteX1" fmla="*/ 1206500 w 3460115"/>
                <a:gd name="connsiteY1" fmla="*/ 6856095 h 6856094"/>
                <a:gd name="connsiteX2" fmla="*/ 0 w 3460115"/>
                <a:gd name="connsiteY2" fmla="*/ 6856095 h 6856094"/>
                <a:gd name="connsiteX3" fmla="*/ 0 w 3460115"/>
                <a:gd name="connsiteY3" fmla="*/ 0 h 6856094"/>
                <a:gd name="connsiteX0-1" fmla="*/ 3463113 w 3463113"/>
                <a:gd name="connsiteY0-2" fmla="*/ 4310 h 6856095"/>
                <a:gd name="connsiteX1-3" fmla="*/ 1206500 w 3463113"/>
                <a:gd name="connsiteY1-4" fmla="*/ 6856095 h 6856095"/>
                <a:gd name="connsiteX2-5" fmla="*/ 0 w 3463113"/>
                <a:gd name="connsiteY2-6" fmla="*/ 6856095 h 6856095"/>
                <a:gd name="connsiteX3-7" fmla="*/ 0 w 3463113"/>
                <a:gd name="connsiteY3-8" fmla="*/ 0 h 6856095"/>
                <a:gd name="connsiteX4" fmla="*/ 3463113 w 3463113"/>
                <a:gd name="connsiteY4" fmla="*/ 4310 h 6856095"/>
                <a:gd name="connsiteX0-9" fmla="*/ 3466111 w 3466111"/>
                <a:gd name="connsiteY0-10" fmla="*/ 0 h 6857781"/>
                <a:gd name="connsiteX1-11" fmla="*/ 1206500 w 3466111"/>
                <a:gd name="connsiteY1-12" fmla="*/ 6857781 h 6857781"/>
                <a:gd name="connsiteX2-13" fmla="*/ 0 w 3466111"/>
                <a:gd name="connsiteY2-14" fmla="*/ 6857781 h 6857781"/>
                <a:gd name="connsiteX3-15" fmla="*/ 0 w 3466111"/>
                <a:gd name="connsiteY3-16" fmla="*/ 1686 h 6857781"/>
                <a:gd name="connsiteX4-17" fmla="*/ 3466111 w 3466111"/>
                <a:gd name="connsiteY4-18" fmla="*/ 0 h 6857781"/>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3466111" h="6857781">
                  <a:moveTo>
                    <a:pt x="3466111" y="0"/>
                  </a:moveTo>
                  <a:lnTo>
                    <a:pt x="1206500" y="6857781"/>
                  </a:lnTo>
                  <a:lnTo>
                    <a:pt x="0" y="6857781"/>
                  </a:lnTo>
                  <a:lnTo>
                    <a:pt x="0" y="1686"/>
                  </a:lnTo>
                  <a:lnTo>
                    <a:pt x="3466111" y="0"/>
                  </a:lnTo>
                  <a:close/>
                </a:path>
              </a:pathLst>
            </a:custGeom>
            <a:solidFill>
              <a:schemeClr val="accent3"/>
            </a:solidFill>
            <a:ln w="6350" cap="flat">
              <a:noFill/>
              <a:prstDash val="solid"/>
              <a:miter/>
            </a:ln>
          </p:spPr>
          <p:txBody>
            <a:bodyPr rtlCol="0" anchor="ctr"/>
            <a:lstStyle/>
            <a:p>
              <a:endParaRPr lang="zh-CN" altLang="en-US" dirty="0"/>
            </a:p>
          </p:txBody>
        </p:sp>
      </p:grpSp>
      <p:sp>
        <p:nvSpPr>
          <p:cNvPr id="2" name="标题 1"/>
          <p:cNvSpPr>
            <a:spLocks noGrp="1"/>
          </p:cNvSpPr>
          <p:nvPr>
            <p:ph type="title" hasCustomPrompt="1"/>
            <p:custDataLst>
              <p:tags r:id="rId6"/>
            </p:custDataLst>
          </p:nvPr>
        </p:nvSpPr>
        <p:spPr>
          <a:xfrm>
            <a:off x="721360" y="2339340"/>
            <a:ext cx="4843145" cy="1186180"/>
          </a:xfrm>
        </p:spPr>
        <p:txBody>
          <a:bodyPr vert="horz" lIns="90000" tIns="46800" rIns="90000" bIns="46800" rtlCol="0" anchor="b" anchorCtr="0">
            <a:normAutofit/>
          </a:bodyPr>
          <a:lstStyle>
            <a:lvl1pPr marL="0" marR="0" algn="ctr" defTabSz="914400" rtl="0" eaLnBrk="1" fontAlgn="auto" latinLnBrk="0" hangingPunct="1">
              <a:lnSpc>
                <a:spcPct val="100000"/>
              </a:lnSpc>
              <a:buNone/>
              <a:defRPr kumimoji="0" lang="zh-CN" altLang="en-US" sz="6600" b="1" i="0" u="none" strike="noStrike" kern="1200" cap="none" spc="600" normalizeH="0" baseline="0" noProof="1" dirty="0">
                <a:solidFill>
                  <a:schemeClr val="bg1"/>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编辑标题</a:t>
            </a:r>
            <a:endParaRPr dirty="0">
              <a:sym typeface="+mn-ea"/>
            </a:endParaRPr>
          </a:p>
        </p:txBody>
      </p:sp>
      <p:sp>
        <p:nvSpPr>
          <p:cNvPr id="3" name="日期占位符 2"/>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p>
            <a:endParaRPr lang="zh-CN" altLang="en-US"/>
          </a:p>
        </p:txBody>
      </p:sp>
      <p:sp>
        <p:nvSpPr>
          <p:cNvPr id="5" name="灯片编号占位符 4"/>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
        <p:nvSpPr>
          <p:cNvPr id="13" name="文本占位符 12"/>
          <p:cNvSpPr>
            <a:spLocks noGrp="1"/>
          </p:cNvSpPr>
          <p:nvPr>
            <p:ph type="body" sz="quarter" idx="13" hasCustomPrompt="1"/>
            <p:custDataLst>
              <p:tags r:id="rId10"/>
            </p:custDataLst>
          </p:nvPr>
        </p:nvSpPr>
        <p:spPr>
          <a:xfrm>
            <a:off x="720725" y="3557038"/>
            <a:ext cx="4843463" cy="514303"/>
          </a:xfrm>
        </p:spPr>
        <p:txBody>
          <a:bodyPr lIns="90000" tIns="46800" rIns="90000" bIns="46800">
            <a:normAutofit/>
          </a:bodyPr>
          <a:lstStyle>
            <a:lvl1pPr marL="0" indent="0" algn="ctr">
              <a:lnSpc>
                <a:spcPct val="100000"/>
              </a:lnSpc>
              <a:spcAft>
                <a:spcPts val="0"/>
              </a:spcAft>
              <a:buNone/>
              <a:defRPr sz="2400">
                <a:solidFill>
                  <a:schemeClr val="bg1"/>
                </a:solidFill>
              </a:defRPr>
            </a:lvl1pPr>
          </a:lstStyle>
          <a:p>
            <a:pPr lvl="0"/>
            <a:r>
              <a:rPr lang="zh-CN" altLang="en-US" dirty="0"/>
              <a:t>单击此处编辑文本</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rm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69882" y="952508"/>
            <a:ext cx="10852237"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normAutofit/>
          </a:bodyPr>
          <a:lstStyle>
            <a:lvl1pPr>
              <a:lnSpc>
                <a:spcPct val="120000"/>
              </a:lnSpc>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normAutofit/>
          </a:bodyPr>
          <a:lstStyle>
            <a:lvl1pPr>
              <a:lnSpc>
                <a:spcPct val="120000"/>
              </a:lnSpc>
              <a:defRPr>
                <a:solidFill>
                  <a:schemeClr val="tx1">
                    <a:lumMod val="85000"/>
                    <a:lumOff val="15000"/>
                  </a:schemeClr>
                </a:solidFill>
              </a:defRPr>
            </a:lvl1pPr>
          </a:lstStyle>
          <a:p>
            <a:endParaRPr lang="zh-CN" altLang="en-US"/>
          </a:p>
        </p:txBody>
      </p:sp>
      <p:sp>
        <p:nvSpPr>
          <p:cNvPr id="6" name="灯片编号占位符 5"/>
          <p:cNvSpPr>
            <a:spLocks noGrp="1"/>
          </p:cNvSpPr>
          <p:nvPr>
            <p:ph type="sldNum" sz="quarter" idx="12"/>
            <p:custDataLst>
              <p:tags r:id="rId6"/>
            </p:custDataLst>
          </p:nvPr>
        </p:nvSpPr>
        <p:spPr/>
        <p:txBody>
          <a:bodyPr>
            <a:normAutofit/>
          </a:bodyPr>
          <a:lstStyle>
            <a:lvl1pPr>
              <a:lnSpc>
                <a:spcPct val="120000"/>
              </a:lnSpc>
              <a:defRPr>
                <a:solidFill>
                  <a:schemeClr val="tx1">
                    <a:lumMod val="85000"/>
                    <a:lumOff val="1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bg>
      <p:bgPr>
        <a:solidFill>
          <a:schemeClr val="bg2"/>
        </a:solidFill>
        <a:effectLst/>
      </p:bgPr>
    </p:bg>
    <p:spTree>
      <p:nvGrpSpPr>
        <p:cNvPr id="1" name=""/>
        <p:cNvGrpSpPr/>
        <p:nvPr/>
      </p:nvGrpSpPr>
      <p:grpSpPr>
        <a:xfrm>
          <a:off x="0" y="0"/>
          <a:ext cx="0" cy="0"/>
          <a:chOff x="0" y="0"/>
          <a:chExt cx="0" cy="0"/>
        </a:xfrm>
      </p:grpSpPr>
      <p:grpSp>
        <p:nvGrpSpPr>
          <p:cNvPr id="7" name="图形 1"/>
          <p:cNvGrpSpPr/>
          <p:nvPr>
            <p:custDataLst>
              <p:tags r:id="rId2"/>
            </p:custDataLst>
          </p:nvPr>
        </p:nvGrpSpPr>
        <p:grpSpPr>
          <a:xfrm rot="16200000">
            <a:off x="4536896" y="-797105"/>
            <a:ext cx="3118207" cy="12192001"/>
            <a:chOff x="0" y="-1686"/>
            <a:chExt cx="5379720" cy="6857781"/>
          </a:xfrm>
          <a:solidFill>
            <a:schemeClr val="accent1"/>
          </a:solidFill>
        </p:grpSpPr>
        <p:sp>
          <p:nvSpPr>
            <p:cNvPr id="8" name="任意多边形: 形状 7"/>
            <p:cNvSpPr/>
            <p:nvPr>
              <p:custDataLst>
                <p:tags r:id="rId3"/>
              </p:custDataLst>
            </p:nvPr>
          </p:nvSpPr>
          <p:spPr>
            <a:xfrm>
              <a:off x="929640" y="0"/>
              <a:ext cx="4450080" cy="6821804"/>
            </a:xfrm>
            <a:custGeom>
              <a:avLst/>
              <a:gdLst>
                <a:gd name="connsiteX0" fmla="*/ 4450080 w 4450080"/>
                <a:gd name="connsiteY0" fmla="*/ 0 h 6821804"/>
                <a:gd name="connsiteX1" fmla="*/ 1672590 w 4450080"/>
                <a:gd name="connsiteY1" fmla="*/ 0 h 6821804"/>
                <a:gd name="connsiteX2" fmla="*/ 0 w 4450080"/>
                <a:gd name="connsiteY2" fmla="*/ 6821805 h 6821804"/>
                <a:gd name="connsiteX3" fmla="*/ 2446655 w 4450080"/>
                <a:gd name="connsiteY3" fmla="*/ 6821805 h 6821804"/>
              </a:gdLst>
              <a:ahLst/>
              <a:cxnLst>
                <a:cxn ang="0">
                  <a:pos x="connsiteX0" y="connsiteY0"/>
                </a:cxn>
                <a:cxn ang="0">
                  <a:pos x="connsiteX1" y="connsiteY1"/>
                </a:cxn>
                <a:cxn ang="0">
                  <a:pos x="connsiteX2" y="connsiteY2"/>
                </a:cxn>
                <a:cxn ang="0">
                  <a:pos x="connsiteX3" y="connsiteY3"/>
                </a:cxn>
              </a:cxnLst>
              <a:rect l="l" t="t" r="r" b="b"/>
              <a:pathLst>
                <a:path w="4450080" h="6821804">
                  <a:moveTo>
                    <a:pt x="4450080" y="0"/>
                  </a:moveTo>
                  <a:lnTo>
                    <a:pt x="1672590" y="0"/>
                  </a:lnTo>
                  <a:lnTo>
                    <a:pt x="0" y="6821805"/>
                  </a:lnTo>
                  <a:lnTo>
                    <a:pt x="2446655" y="6821805"/>
                  </a:lnTo>
                  <a:close/>
                </a:path>
              </a:pathLst>
            </a:custGeom>
            <a:solidFill>
              <a:schemeClr val="accent1"/>
            </a:solidFill>
            <a:ln w="6350" cap="flat">
              <a:noFill/>
              <a:prstDash val="solid"/>
              <a:miter/>
            </a:ln>
          </p:spPr>
          <p:txBody>
            <a:bodyPr wrap="square" rtlCol="0" anchor="ctr">
              <a:normAutofit/>
            </a:bodyPr>
            <a:lstStyle/>
            <a:p>
              <a:endParaRPr lang="zh-CN" altLang="en-US" dirty="0"/>
            </a:p>
          </p:txBody>
        </p:sp>
        <p:sp>
          <p:nvSpPr>
            <p:cNvPr id="9" name="任意多边形: 形状 8"/>
            <p:cNvSpPr/>
            <p:nvPr>
              <p:custDataLst>
                <p:tags r:id="rId4"/>
              </p:custDataLst>
            </p:nvPr>
          </p:nvSpPr>
          <p:spPr>
            <a:xfrm>
              <a:off x="796925" y="1085214"/>
              <a:ext cx="3785870" cy="5770879"/>
            </a:xfrm>
            <a:custGeom>
              <a:avLst/>
              <a:gdLst>
                <a:gd name="connsiteX0" fmla="*/ 2185035 w 3785870"/>
                <a:gd name="connsiteY0" fmla="*/ 0 h 5770879"/>
                <a:gd name="connsiteX1" fmla="*/ 3785870 w 3785870"/>
                <a:gd name="connsiteY1" fmla="*/ 5770880 h 5770879"/>
                <a:gd name="connsiteX2" fmla="*/ 0 w 3785870"/>
                <a:gd name="connsiteY2" fmla="*/ 5770880 h 5770879"/>
              </a:gdLst>
              <a:ahLst/>
              <a:cxnLst>
                <a:cxn ang="0">
                  <a:pos x="connsiteX0" y="connsiteY0"/>
                </a:cxn>
                <a:cxn ang="0">
                  <a:pos x="connsiteX1" y="connsiteY1"/>
                </a:cxn>
                <a:cxn ang="0">
                  <a:pos x="connsiteX2" y="connsiteY2"/>
                </a:cxn>
              </a:cxnLst>
              <a:rect l="l" t="t" r="r" b="b"/>
              <a:pathLst>
                <a:path w="3785870" h="5770879">
                  <a:moveTo>
                    <a:pt x="2185035" y="0"/>
                  </a:moveTo>
                  <a:lnTo>
                    <a:pt x="3785870" y="5770880"/>
                  </a:lnTo>
                  <a:lnTo>
                    <a:pt x="0" y="5770880"/>
                  </a:lnTo>
                  <a:close/>
                </a:path>
              </a:pathLst>
            </a:custGeom>
            <a:solidFill>
              <a:schemeClr val="accent2"/>
            </a:solidFill>
            <a:ln w="6350" cap="flat">
              <a:noFill/>
              <a:prstDash val="solid"/>
              <a:miter/>
            </a:ln>
          </p:spPr>
          <p:txBody>
            <a:bodyPr wrap="square" rtlCol="0" anchor="ctr">
              <a:normAutofit/>
            </a:bodyPr>
            <a:lstStyle/>
            <a:p>
              <a:endParaRPr lang="zh-CN" altLang="en-US" dirty="0"/>
            </a:p>
          </p:txBody>
        </p:sp>
        <p:sp>
          <p:nvSpPr>
            <p:cNvPr id="10" name="任意多边形: 形状 9"/>
            <p:cNvSpPr/>
            <p:nvPr>
              <p:custDataLst>
                <p:tags r:id="rId5"/>
              </p:custDataLst>
            </p:nvPr>
          </p:nvSpPr>
          <p:spPr>
            <a:xfrm>
              <a:off x="0" y="-1686"/>
              <a:ext cx="3466111" cy="6857781"/>
            </a:xfrm>
            <a:custGeom>
              <a:avLst/>
              <a:gdLst>
                <a:gd name="connsiteX0" fmla="*/ 3460115 w 3460115"/>
                <a:gd name="connsiteY0" fmla="*/ 34290 h 6856094"/>
                <a:gd name="connsiteX1" fmla="*/ 1206500 w 3460115"/>
                <a:gd name="connsiteY1" fmla="*/ 6856095 h 6856094"/>
                <a:gd name="connsiteX2" fmla="*/ 0 w 3460115"/>
                <a:gd name="connsiteY2" fmla="*/ 6856095 h 6856094"/>
                <a:gd name="connsiteX3" fmla="*/ 0 w 3460115"/>
                <a:gd name="connsiteY3" fmla="*/ 0 h 6856094"/>
                <a:gd name="connsiteX0-1" fmla="*/ 3463113 w 3463113"/>
                <a:gd name="connsiteY0-2" fmla="*/ 4310 h 6856095"/>
                <a:gd name="connsiteX1-3" fmla="*/ 1206500 w 3463113"/>
                <a:gd name="connsiteY1-4" fmla="*/ 6856095 h 6856095"/>
                <a:gd name="connsiteX2-5" fmla="*/ 0 w 3463113"/>
                <a:gd name="connsiteY2-6" fmla="*/ 6856095 h 6856095"/>
                <a:gd name="connsiteX3-7" fmla="*/ 0 w 3463113"/>
                <a:gd name="connsiteY3-8" fmla="*/ 0 h 6856095"/>
                <a:gd name="connsiteX4" fmla="*/ 3463113 w 3463113"/>
                <a:gd name="connsiteY4" fmla="*/ 4310 h 6856095"/>
                <a:gd name="connsiteX0-9" fmla="*/ 3466111 w 3466111"/>
                <a:gd name="connsiteY0-10" fmla="*/ 0 h 6857781"/>
                <a:gd name="connsiteX1-11" fmla="*/ 1206500 w 3466111"/>
                <a:gd name="connsiteY1-12" fmla="*/ 6857781 h 6857781"/>
                <a:gd name="connsiteX2-13" fmla="*/ 0 w 3466111"/>
                <a:gd name="connsiteY2-14" fmla="*/ 6857781 h 6857781"/>
                <a:gd name="connsiteX3-15" fmla="*/ 0 w 3466111"/>
                <a:gd name="connsiteY3-16" fmla="*/ 1686 h 6857781"/>
                <a:gd name="connsiteX4-17" fmla="*/ 3466111 w 3466111"/>
                <a:gd name="connsiteY4-18" fmla="*/ 0 h 6857781"/>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3466111" h="6857781">
                  <a:moveTo>
                    <a:pt x="3466111" y="0"/>
                  </a:moveTo>
                  <a:lnTo>
                    <a:pt x="1206500" y="6857781"/>
                  </a:lnTo>
                  <a:lnTo>
                    <a:pt x="0" y="6857781"/>
                  </a:lnTo>
                  <a:lnTo>
                    <a:pt x="0" y="1686"/>
                  </a:lnTo>
                  <a:lnTo>
                    <a:pt x="3466111" y="0"/>
                  </a:lnTo>
                  <a:close/>
                </a:path>
              </a:pathLst>
            </a:custGeom>
            <a:solidFill>
              <a:schemeClr val="accent3"/>
            </a:solidFill>
            <a:ln w="6350" cap="flat">
              <a:noFill/>
              <a:prstDash val="solid"/>
              <a:miter/>
            </a:ln>
          </p:spPr>
          <p:txBody>
            <a:bodyPr wrap="square" rtlCol="0" anchor="ctr">
              <a:normAutofit/>
            </a:bodyPr>
            <a:lstStyle/>
            <a:p>
              <a:endParaRPr lang="zh-CN" altLang="en-US" dirty="0"/>
            </a:p>
          </p:txBody>
        </p:sp>
      </p:grpSp>
      <p:sp>
        <p:nvSpPr>
          <p:cNvPr id="2" name="标题 1"/>
          <p:cNvSpPr>
            <a:spLocks noGrp="1"/>
          </p:cNvSpPr>
          <p:nvPr>
            <p:ph type="title" hasCustomPrompt="1"/>
            <p:custDataLst>
              <p:tags r:id="rId6"/>
            </p:custDataLst>
          </p:nvPr>
        </p:nvSpPr>
        <p:spPr>
          <a:xfrm>
            <a:off x="2716215" y="2176318"/>
            <a:ext cx="4319585" cy="888226"/>
          </a:xfrm>
        </p:spPr>
        <p:txBody>
          <a:bodyPr lIns="90000" tIns="46800" rIns="90000" bIns="46800" anchor="b" anchorCtr="0">
            <a:normAutofit/>
          </a:bodyPr>
          <a:lstStyle>
            <a:lvl1pPr>
              <a:defRPr sz="4400"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defRPr>
            </a:lvl1pPr>
          </a:lstStyle>
          <a:p>
            <a:r>
              <a:rPr lang="zh-CN" altLang="en-US" dirty="0"/>
              <a:t>编辑标题</a:t>
            </a:r>
            <a:endParaRPr lang="zh-CN" altLang="en-US" dirty="0"/>
          </a:p>
        </p:txBody>
      </p:sp>
      <p:sp>
        <p:nvSpPr>
          <p:cNvPr id="3" name="文本占位符 2"/>
          <p:cNvSpPr>
            <a:spLocks noGrp="1"/>
          </p:cNvSpPr>
          <p:nvPr>
            <p:ph type="body" idx="1"/>
            <p:custDataLst>
              <p:tags r:id="rId7"/>
            </p:custDataLst>
          </p:nvPr>
        </p:nvSpPr>
        <p:spPr>
          <a:xfrm>
            <a:off x="2716215" y="3098511"/>
            <a:ext cx="4319585" cy="888226"/>
          </a:xfrm>
        </p:spPr>
        <p:txBody>
          <a:bodyPr lIns="90000" tIns="46800" rIns="90000" bIns="46800">
            <a:normAutofit/>
          </a:bodyPr>
          <a:lstStyle>
            <a:lvl1pPr marL="0" indent="0" eaLnBrk="1" fontAlgn="auto" latinLnBrk="0" hangingPunct="1">
              <a:buNone/>
              <a:defRPr kumimoji="0" lang="zh-CN" altLang="en-US" sz="1800" b="0" i="0" u="none" strike="noStrike" kern="1200" cap="none" spc="150" normalizeH="0" baseline="0" noProof="1">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custDataLst>
              <p:tags r:id="rId8"/>
            </p:custDataLst>
          </p:nvPr>
        </p:nvSpPr>
        <p:spPr/>
        <p:txBody>
          <a:bodyPr>
            <a:normAutofit/>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9"/>
            </p:custDataLst>
          </p:nvPr>
        </p:nvSpPr>
        <p:spPr/>
        <p:txBody>
          <a:bodyPr>
            <a:normAutofit/>
          </a:bodyPr>
          <a:lstStyle>
            <a:lvl1pPr>
              <a:defRPr>
                <a:solidFill>
                  <a:schemeClr val="tx1">
                    <a:lumMod val="85000"/>
                    <a:lumOff val="15000"/>
                  </a:schemeClr>
                </a:solidFill>
              </a:defRPr>
            </a:lvl1pPr>
          </a:lstStyle>
          <a:p>
            <a:endParaRPr lang="zh-CN" altLang="en-US"/>
          </a:p>
        </p:txBody>
      </p:sp>
      <p:sp>
        <p:nvSpPr>
          <p:cNvPr id="6" name="灯片编号占位符 5"/>
          <p:cNvSpPr>
            <a:spLocks noGrp="1"/>
          </p:cNvSpPr>
          <p:nvPr>
            <p:ph type="sldNum" sz="quarter" idx="12"/>
            <p:custDataLst>
              <p:tags r:id="rId10"/>
            </p:custDataLst>
          </p:nvPr>
        </p:nvSpPr>
        <p:spPr/>
        <p:txBody>
          <a:bodyPr>
            <a:normAutofit/>
          </a:bodyPr>
          <a:lstStyle>
            <a:lvl1pPr>
              <a:defRPr>
                <a:solidFill>
                  <a:schemeClr val="tx1">
                    <a:lumMod val="85000"/>
                    <a:lumOff val="1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3"/>
            </p:custDataLst>
          </p:nvPr>
        </p:nvSpPr>
        <p:spPr>
          <a:xfrm>
            <a:off x="669930"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4"/>
            </p:custDataLst>
          </p:nvPr>
        </p:nvSpPr>
        <p:spPr>
          <a:xfrm>
            <a:off x="6238877" y="952508"/>
            <a:ext cx="5283242" cy="5388907"/>
          </a:xfrm>
        </p:spPr>
        <p:txBody>
          <a:bodyPr>
            <a:normAutofit/>
          </a:bodyPr>
          <a:lstStyle>
            <a:lvl1pPr>
              <a:lnSpc>
                <a:spcPct val="130000"/>
              </a:lnSpc>
              <a:defRPr sz="1600" baseline="0">
                <a:solidFill>
                  <a:schemeClr val="tx1">
                    <a:lumMod val="85000"/>
                    <a:lumOff val="15000"/>
                  </a:schemeClr>
                </a:solidFill>
                <a:latin typeface="Arial" panose="020B0604020202020204" pitchFamily="34" charset="0"/>
                <a:ea typeface="微软雅黑" panose="020B0503020204020204" pitchFamily="34" charset="-122"/>
              </a:defRPr>
            </a:lvl1pPr>
            <a:lvl2pPr>
              <a:lnSpc>
                <a:spcPct val="130000"/>
              </a:lnSpc>
              <a:defRPr sz="1600" baseline="0">
                <a:solidFill>
                  <a:schemeClr val="tx1">
                    <a:lumMod val="85000"/>
                    <a:lumOff val="15000"/>
                  </a:schemeClr>
                </a:solidFill>
                <a:latin typeface="Arial" panose="020B0604020202020204" pitchFamily="34" charset="0"/>
                <a:ea typeface="微软雅黑" panose="020B0503020204020204" pitchFamily="34" charset="-122"/>
              </a:defRPr>
            </a:lvl2pPr>
            <a:lvl3pPr>
              <a:lnSpc>
                <a:spcPct val="130000"/>
              </a:lnSpc>
              <a:defRPr sz="1600" baseline="0">
                <a:solidFill>
                  <a:schemeClr val="tx1">
                    <a:lumMod val="85000"/>
                    <a:lumOff val="15000"/>
                  </a:schemeClr>
                </a:solidFill>
                <a:latin typeface="Arial" panose="020B0604020202020204" pitchFamily="34" charset="0"/>
                <a:ea typeface="微软雅黑" panose="020B0503020204020204" pitchFamily="34" charset="-122"/>
              </a:defRPr>
            </a:lvl3pPr>
            <a:lvl4pPr>
              <a:lnSpc>
                <a:spcPct val="130000"/>
              </a:lnSpc>
              <a:defRPr sz="1600" baseline="0">
                <a:solidFill>
                  <a:schemeClr val="tx1">
                    <a:lumMod val="85000"/>
                    <a:lumOff val="15000"/>
                  </a:schemeClr>
                </a:solidFill>
                <a:latin typeface="Arial" panose="020B0604020202020204" pitchFamily="34" charset="0"/>
                <a:ea typeface="微软雅黑" panose="020B0503020204020204" pitchFamily="34" charset="-122"/>
              </a:defRPr>
            </a:lvl4pPr>
            <a:lvl5pPr>
              <a:lnSpc>
                <a:spcPct val="130000"/>
              </a:lnSpc>
              <a:defRPr sz="1600"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normAutofit/>
          </a:bodyPr>
          <a:lstStyle>
            <a:lvl1pPr>
              <a:lnSpc>
                <a:spcPct val="120000"/>
              </a:lnSpc>
              <a:defRPr baseline="0">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normAutofit/>
          </a:bodyPr>
          <a:lstStyle>
            <a:lvl1pPr>
              <a:lnSpc>
                <a:spcPct val="120000"/>
              </a:lnSpc>
              <a:defRPr baseline="0">
                <a:solidFill>
                  <a:schemeClr val="tx1">
                    <a:lumMod val="85000"/>
                    <a:lumOff val="15000"/>
                  </a:schemeClr>
                </a:solidFill>
              </a:defRPr>
            </a:lvl1pPr>
          </a:lstStyle>
          <a:p>
            <a:endParaRPr lang="zh-CN" altLang="en-US"/>
          </a:p>
        </p:txBody>
      </p:sp>
      <p:sp>
        <p:nvSpPr>
          <p:cNvPr id="7" name="灯片编号占位符 6"/>
          <p:cNvSpPr>
            <a:spLocks noGrp="1"/>
          </p:cNvSpPr>
          <p:nvPr>
            <p:ph type="sldNum" sz="quarter" idx="12"/>
            <p:custDataLst>
              <p:tags r:id="rId7"/>
            </p:custDataLst>
          </p:nvPr>
        </p:nvSpPr>
        <p:spPr/>
        <p:txBody>
          <a:bodyPr>
            <a:normAutofit/>
          </a:bodyPr>
          <a:lstStyle>
            <a:lvl1pPr>
              <a:lnSpc>
                <a:spcPct val="120000"/>
              </a:lnSpc>
              <a:defRPr baseline="0">
                <a:solidFill>
                  <a:schemeClr val="tx1">
                    <a:lumMod val="85000"/>
                    <a:lumOff val="1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69930" y="952508"/>
            <a:ext cx="5283242" cy="381003"/>
          </a:xfrm>
        </p:spPr>
        <p:txBody>
          <a:bodyPr lIns="101600" tIns="38100" rIns="76200" bIns="38100" anchor="t" anchorCtr="0">
            <a:norm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69925" y="1406525"/>
            <a:ext cx="5283200" cy="4934752"/>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952508"/>
            <a:ext cx="5283242" cy="381003"/>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406525"/>
            <a:ext cx="5283242" cy="4934752"/>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lvl1pPr>
              <a:lnSpc>
                <a:spcPct val="120000"/>
              </a:lnSpc>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lvl1pPr>
              <a:lnSpc>
                <a:spcPct val="120000"/>
              </a:lnSpc>
              <a:defRPr/>
            </a:lvl1pPr>
          </a:lstStyle>
          <a:p>
            <a:endParaRPr lang="zh-CN" altLang="en-US"/>
          </a:p>
        </p:txBody>
      </p:sp>
      <p:sp>
        <p:nvSpPr>
          <p:cNvPr id="9" name="灯片编号占位符 8"/>
          <p:cNvSpPr>
            <a:spLocks noGrp="1"/>
          </p:cNvSpPr>
          <p:nvPr>
            <p:ph type="sldNum" sz="quarter" idx="12"/>
            <p:custDataLst>
              <p:tags r:id="rId9"/>
            </p:custDataLst>
          </p:nvPr>
        </p:nvSpPr>
        <p:spPr/>
        <p:txBody>
          <a:bodyPr/>
          <a:lstStyle>
            <a:lvl1pPr>
              <a:lnSpc>
                <a:spcPct val="120000"/>
              </a:lnSpc>
              <a:defRPr/>
            </a:lvl1p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lIns="101600" tIns="38100" rIns="76200" bIns="3810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日期占位符 2"/>
          <p:cNvSpPr>
            <a:spLocks noGrp="1"/>
          </p:cNvSpPr>
          <p:nvPr>
            <p:ph type="dt" sz="half" idx="10"/>
            <p:custDataLst>
              <p:tags r:id="rId3"/>
            </p:custDataLst>
          </p:nvPr>
        </p:nvSpPr>
        <p:spPr/>
        <p:txBody>
          <a:bodyPr>
            <a:normAutofit/>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normAutofit/>
          </a:bodyPr>
          <a:lstStyle>
            <a:lvl1pPr>
              <a:defRPr>
                <a:solidFill>
                  <a:schemeClr val="tx1">
                    <a:lumMod val="85000"/>
                    <a:lumOff val="15000"/>
                  </a:schemeClr>
                </a:solidFill>
              </a:defRPr>
            </a:lvl1pPr>
          </a:lstStyle>
          <a:p>
            <a:endParaRPr lang="zh-CN" altLang="en-US"/>
          </a:p>
        </p:txBody>
      </p:sp>
      <p:sp>
        <p:nvSpPr>
          <p:cNvPr id="5" name="灯片编号占位符 4"/>
          <p:cNvSpPr>
            <a:spLocks noGrp="1"/>
          </p:cNvSpPr>
          <p:nvPr>
            <p:ph type="sldNum" sz="quarter" idx="12"/>
            <p:custDataLst>
              <p:tags r:id="rId5"/>
            </p:custDataLst>
          </p:nvPr>
        </p:nvSpPr>
        <p:spPr/>
        <p:txBody>
          <a:bodyPr>
            <a:normAutofit/>
          </a:bodyPr>
          <a:lstStyle>
            <a:lvl1pPr>
              <a:defRPr>
                <a:solidFill>
                  <a:schemeClr val="tx1">
                    <a:lumMod val="85000"/>
                    <a:lumOff val="1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lvl1pPr>
              <a:defRPr baseline="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lvl1pPr>
              <a:defRPr baseline="0">
                <a:ea typeface="微软雅黑" panose="020B0503020204020204" pitchFamily="34" charset="-122"/>
              </a:defRPr>
            </a:lvl1pPr>
          </a:lstStyle>
          <a:p>
            <a:endParaRPr lang="zh-CN" altLang="en-US"/>
          </a:p>
        </p:txBody>
      </p:sp>
      <p:sp>
        <p:nvSpPr>
          <p:cNvPr id="4" name="灯片编号占位符 3"/>
          <p:cNvSpPr>
            <a:spLocks noGrp="1"/>
          </p:cNvSpPr>
          <p:nvPr>
            <p:ph type="sldNum" sz="quarter" idx="12"/>
            <p:custDataLst>
              <p:tags r:id="rId4"/>
            </p:custDataLst>
          </p:nvPr>
        </p:nvSpPr>
        <p:spPr/>
        <p:txBody>
          <a:bodyPr/>
          <a:lstStyle>
            <a:lvl1pPr>
              <a:defRPr baseline="0">
                <a:ea typeface="微软雅黑" panose="020B0503020204020204" pitchFamily="3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930" y="443234"/>
            <a:ext cx="10852237" cy="441964"/>
          </a:xfrm>
        </p:spPr>
        <p:txBody>
          <a:bodyPr vert="horz" lIns="101600" tIns="38100" rIns="76200" bIns="3810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3"/>
            </p:custDataLst>
          </p:nvPr>
        </p:nvSpPr>
        <p:spPr>
          <a:xfrm>
            <a:off x="669930" y="952508"/>
            <a:ext cx="5283242" cy="5388907"/>
          </a:xfrm>
        </p:spPr>
        <p:txBody>
          <a:bodyPr vert="horz" lIns="101600" tIns="0" rIns="82550" bIns="0" rtlCol="0">
            <a:normAutofit/>
          </a:bodyPr>
          <a:lstStyle>
            <a:lvl1pPr marL="0" marR="0" lvl="0" indent="0" algn="l" defTabSz="914400" rtl="0" eaLnBrk="1" fontAlgn="auto" latinLnBrk="0" hangingPunct="1">
              <a:lnSpc>
                <a:spcPct val="10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4"/>
            </p:custDataLst>
          </p:nvPr>
        </p:nvSpPr>
        <p:spPr>
          <a:xfrm>
            <a:off x="6238925"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5"/>
            </p:custDataLst>
          </p:nvPr>
        </p:nvSpPr>
        <p:spPr/>
        <p:txBody>
          <a:bodyPr>
            <a:normAutofit/>
          </a:bodyPr>
          <a:lstStyle>
            <a:lvl1pPr>
              <a:lnSpc>
                <a:spcPct val="120000"/>
              </a:lnSpc>
              <a:defRPr>
                <a:solidFill>
                  <a:schemeClr val="tx1">
                    <a:lumMod val="85000"/>
                    <a:lumOff val="15000"/>
                  </a:schemeClr>
                </a:solidFill>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6"/>
            </p:custDataLst>
          </p:nvPr>
        </p:nvSpPr>
        <p:spPr/>
        <p:txBody>
          <a:bodyPr>
            <a:normAutofit/>
          </a:bodyPr>
          <a:lstStyle>
            <a:lvl1pPr>
              <a:lnSpc>
                <a:spcPct val="120000"/>
              </a:lnSpc>
              <a:defRPr>
                <a:solidFill>
                  <a:schemeClr val="tx1">
                    <a:lumMod val="85000"/>
                    <a:lumOff val="15000"/>
                  </a:schemeClr>
                </a:solidFill>
              </a:defRPr>
            </a:lvl1pPr>
          </a:lstStyle>
          <a:p>
            <a:endParaRPr lang="zh-CN" altLang="en-US" dirty="0"/>
          </a:p>
        </p:txBody>
      </p:sp>
      <p:sp>
        <p:nvSpPr>
          <p:cNvPr id="7" name="灯片编号占位符 6"/>
          <p:cNvSpPr>
            <a:spLocks noGrp="1"/>
          </p:cNvSpPr>
          <p:nvPr>
            <p:ph type="sldNum" sz="quarter" idx="12"/>
            <p:custDataLst>
              <p:tags r:id="rId7"/>
            </p:custDataLst>
          </p:nvPr>
        </p:nvSpPr>
        <p:spPr/>
        <p:txBody>
          <a:bodyPr>
            <a:normAutofit/>
          </a:bodyPr>
          <a:lstStyle>
            <a:lvl1pPr>
              <a:lnSpc>
                <a:spcPct val="120000"/>
              </a:lnSpc>
              <a:defRPr>
                <a:solidFill>
                  <a:schemeClr val="tx1">
                    <a:lumMod val="85000"/>
                    <a:lumOff val="15000"/>
                  </a:schemeClr>
                </a:solidFill>
              </a:defRPr>
            </a:lvl1p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10571135" y="952508"/>
            <a:ext cx="950984" cy="5388907"/>
          </a:xfrm>
        </p:spPr>
        <p:txBody>
          <a:bodyPr vert="eaVert" lIns="101600" tIns="38100" rIns="76200" bIns="38100" rtlCol="0" anchor="ctr" anchorCtr="0">
            <a:norm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a:normAutofit/>
          </a:bodyPr>
          <a:lstStyle>
            <a:lvl1pPr marL="514350" indent="-285750" eaLnBrk="1" fontAlgn="auto" latinLnBrk="0" hangingPunct="1">
              <a:lnSpc>
                <a:spcPct val="130000"/>
              </a:lnSpc>
              <a:buFont typeface="Arial" panose="020B0604020202020204" pitchFamily="34" charset="0"/>
              <a:buChar char="•"/>
              <a:defRPr baseline="0">
                <a:solidFill>
                  <a:schemeClr val="tx1">
                    <a:lumMod val="85000"/>
                    <a:lumOff val="15000"/>
                  </a:schemeClr>
                </a:solidFill>
                <a:latin typeface="Arial" panose="020B0604020202020204" pitchFamily="34" charset="0"/>
                <a:ea typeface="微软雅黑" panose="020B0503020204020204" pitchFamily="34" charset="-122"/>
              </a:defRPr>
            </a:lvl1pPr>
            <a:lvl2pPr marL="971550" indent="-285750" eaLnBrk="1" fontAlgn="auto" latinLnBrk="0" hangingPunct="1">
              <a:lnSpc>
                <a:spcPct val="130000"/>
              </a:lnSpc>
              <a:buFont typeface="Arial" panose="020B0604020202020204" pitchFamily="34" charset="0"/>
              <a:buChar char="•"/>
              <a:defRPr baseline="0">
                <a:solidFill>
                  <a:schemeClr val="tx1">
                    <a:lumMod val="85000"/>
                    <a:lumOff val="15000"/>
                  </a:schemeClr>
                </a:solidFill>
                <a:latin typeface="Arial" panose="020B0604020202020204" pitchFamily="34" charset="0"/>
                <a:ea typeface="微软雅黑" panose="020B0503020204020204" pitchFamily="34" charset="-122"/>
              </a:defRPr>
            </a:lvl2pPr>
            <a:lvl3pPr marL="1428750" indent="-285750" eaLnBrk="1" fontAlgn="auto" latinLnBrk="0" hangingPunct="1">
              <a:lnSpc>
                <a:spcPct val="130000"/>
              </a:lnSpc>
              <a:buFont typeface="Arial" panose="020B0604020202020204" pitchFamily="34" charset="0"/>
              <a:buChar char="•"/>
              <a:defRPr baseline="0">
                <a:solidFill>
                  <a:schemeClr val="tx1">
                    <a:lumMod val="85000"/>
                    <a:lumOff val="15000"/>
                  </a:schemeClr>
                </a:solidFill>
                <a:latin typeface="Arial" panose="020B0604020202020204" pitchFamily="34" charset="0"/>
                <a:ea typeface="微软雅黑" panose="020B0503020204020204" pitchFamily="34" charset="-122"/>
              </a:defRPr>
            </a:lvl3pPr>
            <a:lvl4pPr marL="1885950" indent="-285750" eaLnBrk="1" fontAlgn="auto" latinLnBrk="0" hangingPunct="1">
              <a:lnSpc>
                <a:spcPct val="130000"/>
              </a:lnSpc>
              <a:buFont typeface="Arial" panose="020B0604020202020204" pitchFamily="34" charset="0"/>
              <a:buChar char="•"/>
              <a:defRPr baseline="0">
                <a:solidFill>
                  <a:schemeClr val="tx1">
                    <a:lumMod val="85000"/>
                    <a:lumOff val="15000"/>
                  </a:schemeClr>
                </a:solidFill>
                <a:latin typeface="Arial" panose="020B0604020202020204" pitchFamily="34" charset="0"/>
                <a:ea typeface="微软雅黑" panose="020B0503020204020204" pitchFamily="34" charset="-122"/>
              </a:defRPr>
            </a:lvl4pPr>
            <a:lvl5pPr marL="2343150" indent="-285750" eaLnBrk="1" fontAlgn="auto" latinLnBrk="0" hangingPunct="1">
              <a:lnSpc>
                <a:spcPct val="130000"/>
              </a:lnSpc>
              <a:buFont typeface="Arial" panose="020B0604020202020204" pitchFamily="34" charset="0"/>
              <a:buChar char="•"/>
              <a:defRPr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normAutofit/>
          </a:bodyPr>
          <a:lstStyle>
            <a:lvl1pPr>
              <a:lnSpc>
                <a:spcPct val="120000"/>
              </a:lnSpc>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normAutofit/>
          </a:bodyPr>
          <a:lstStyle>
            <a:lvl1pPr>
              <a:lnSpc>
                <a:spcPct val="120000"/>
              </a:lnSpc>
              <a:defRPr/>
            </a:lvl1pPr>
          </a:lstStyle>
          <a:p>
            <a:endParaRPr lang="zh-CN" altLang="en-US"/>
          </a:p>
        </p:txBody>
      </p:sp>
      <p:sp>
        <p:nvSpPr>
          <p:cNvPr id="6" name="灯片编号占位符 5"/>
          <p:cNvSpPr>
            <a:spLocks noGrp="1"/>
          </p:cNvSpPr>
          <p:nvPr>
            <p:ph type="sldNum" sz="quarter" idx="12"/>
            <p:custDataLst>
              <p:tags r:id="rId6"/>
            </p:custDataLst>
          </p:nvPr>
        </p:nvSpPr>
        <p:spPr/>
        <p:txBody>
          <a:bodyPr>
            <a:normAutofit/>
          </a:bodyPr>
          <a:lstStyle>
            <a:lvl1pPr>
              <a:lnSpc>
                <a:spcPct val="120000"/>
              </a:lnSpc>
              <a:defRPr/>
            </a:lvl1p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tags" Target="../tags/tag77.xml"/><Relationship Id="rId17" Type="http://schemas.openxmlformats.org/officeDocument/2006/relationships/tags" Target="../tags/tag76.xml"/><Relationship Id="rId16" Type="http://schemas.openxmlformats.org/officeDocument/2006/relationships/tags" Target="../tags/tag75.xml"/><Relationship Id="rId15" Type="http://schemas.openxmlformats.org/officeDocument/2006/relationships/tags" Target="../tags/tag74.xml"/><Relationship Id="rId14" Type="http://schemas.openxmlformats.org/officeDocument/2006/relationships/tags" Target="../tags/tag73.xml"/><Relationship Id="rId13" Type="http://schemas.openxmlformats.org/officeDocument/2006/relationships/tags" Target="../tags/tag72.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3"/>
            </p:custDataLst>
          </p:nvPr>
        </p:nvSpPr>
        <p:spPr>
          <a:xfrm>
            <a:off x="669882" y="443230"/>
            <a:ext cx="10852237" cy="441964"/>
          </a:xfrm>
          <a:prstGeom prst="rect">
            <a:avLst/>
          </a:prstGeom>
        </p:spPr>
        <p:txBody>
          <a:bodyPr vert="horz" lIns="101600" tIns="38100" rIns="76200" bIns="38100" rtlCol="0" anchor="t"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4"/>
            </p:custDataLst>
          </p:nvPr>
        </p:nvSpPr>
        <p:spPr>
          <a:xfrm>
            <a:off x="669882" y="952508"/>
            <a:ext cx="10852237" cy="5388907"/>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5"/>
            </p:custDataLst>
          </p:nvPr>
        </p:nvSpPr>
        <p:spPr>
          <a:xfrm>
            <a:off x="879742" y="6349833"/>
            <a:ext cx="2700000" cy="316800"/>
          </a:xfrm>
          <a:prstGeom prst="rect">
            <a:avLst/>
          </a:prstGeom>
        </p:spPr>
        <p:txBody>
          <a:bodyPr vert="horz" lIns="91440" tIns="45720" rIns="91440" bIns="45720" rtlCol="0" anchor="ctr">
            <a:normAutofit/>
          </a:bodyPr>
          <a:lstStyle>
            <a:lvl1pPr algn="l">
              <a:lnSpc>
                <a:spcPct val="120000"/>
              </a:lnSpc>
              <a:defRPr sz="1200" baseline="0">
                <a:solidFill>
                  <a:schemeClr val="tx1">
                    <a:lumMod val="85000"/>
                    <a:lumOff val="15000"/>
                  </a:schemeClr>
                </a:solidFill>
                <a:latin typeface="Arial" panose="020B0604020202020204" pitchFamily="34" charset="0"/>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6"/>
            </p:custDataLst>
          </p:nvPr>
        </p:nvSpPr>
        <p:spPr>
          <a:xfrm>
            <a:off x="4116000" y="6349833"/>
            <a:ext cx="3960000" cy="316800"/>
          </a:xfrm>
          <a:prstGeom prst="rect">
            <a:avLst/>
          </a:prstGeom>
        </p:spPr>
        <p:txBody>
          <a:bodyPr vert="horz" lIns="91440" tIns="45720" rIns="91440" bIns="45720" rtlCol="0" anchor="ctr">
            <a:normAutofit/>
          </a:bodyPr>
          <a:lstStyle>
            <a:lvl1pPr algn="ctr">
              <a:lnSpc>
                <a:spcPct val="120000"/>
              </a:lnSpc>
              <a:defRPr sz="1200" baseline="0">
                <a:solidFill>
                  <a:schemeClr val="tx1">
                    <a:lumMod val="85000"/>
                    <a:lumOff val="15000"/>
                  </a:schemeClr>
                </a:solidFill>
                <a:latin typeface="Arial" panose="020B0604020202020204" pitchFamily="34" charset="0"/>
              </a:defRPr>
            </a:lvl1pPr>
          </a:lstStyle>
          <a:p>
            <a:endParaRPr lang="zh-CN" altLang="en-US" dirty="0"/>
          </a:p>
        </p:txBody>
      </p:sp>
      <p:sp>
        <p:nvSpPr>
          <p:cNvPr id="6" name="灯片编号占位符 5"/>
          <p:cNvSpPr>
            <a:spLocks noGrp="1"/>
          </p:cNvSpPr>
          <p:nvPr>
            <p:ph type="sldNum" sz="quarter" idx="4"/>
            <p:custDataLst>
              <p:tags r:id="rId17"/>
            </p:custDataLst>
          </p:nvPr>
        </p:nvSpPr>
        <p:spPr>
          <a:xfrm>
            <a:off x="8610600" y="6349833"/>
            <a:ext cx="2700000" cy="316800"/>
          </a:xfrm>
          <a:prstGeom prst="rect">
            <a:avLst/>
          </a:prstGeom>
        </p:spPr>
        <p:txBody>
          <a:bodyPr vert="horz" lIns="91440" tIns="45720" rIns="91440" bIns="45720" rtlCol="0" anchor="ctr">
            <a:normAutofit/>
          </a:bodyPr>
          <a:lstStyle>
            <a:lvl1pPr algn="r">
              <a:lnSpc>
                <a:spcPct val="120000"/>
              </a:lnSpc>
              <a:defRPr sz="1200" baseline="0">
                <a:solidFill>
                  <a:schemeClr val="tx1">
                    <a:lumMod val="85000"/>
                    <a:lumOff val="15000"/>
                  </a:schemeClr>
                </a:solidFill>
                <a:latin typeface="Arial" panose="020B0604020202020204" pitchFamily="34" charset="0"/>
              </a:defRPr>
            </a:lvl1pPr>
          </a:lstStyle>
          <a:p>
            <a:fld id="{49AE70B2-8BF9-45C0-BB95-33D1B9D3A854}" type="slidenum">
              <a:rPr lang="zh-CN" altLang="en-US" smtClean="0"/>
            </a:fld>
            <a:endParaRPr lang="zh-CN" altLang="en-US" dirty="0"/>
          </a:p>
        </p:txBody>
      </p:sp>
      <p:sp>
        <p:nvSpPr>
          <p:cNvPr id="7" name="KSO_TEMPLATE" hidden="1"/>
          <p:cNvSpPr/>
          <p:nvPr>
            <p:custDataLst>
              <p:tags r:id="rId18"/>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fontAlgn="auto" latinLnBrk="0" hangingPunct="1">
        <a:lnSpc>
          <a:spcPct val="100000"/>
        </a:lnSpc>
        <a:spcBef>
          <a:spcPct val="0"/>
        </a:spcBef>
        <a:buNone/>
        <a:defRPr sz="2400" b="1"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8.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tags" Target="../tags/tag87.xml"/><Relationship Id="rId4" Type="http://schemas.openxmlformats.org/officeDocument/2006/relationships/image" Target="../media/image9.png"/><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tags" Target="../tags/tag88.xml"/><Relationship Id="rId4" Type="http://schemas.openxmlformats.org/officeDocument/2006/relationships/image" Target="../media/image9.png"/><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9.xml"/><Relationship Id="rId1" Type="http://schemas.openxmlformats.org/officeDocument/2006/relationships/image" Target="../media/image10.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79.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80.xml"/><Relationship Id="rId2" Type="http://schemas.openxmlformats.org/officeDocument/2006/relationships/image" Target="../media/image3.png"/><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7.xml"/><Relationship Id="rId2" Type="http://schemas.openxmlformats.org/officeDocument/2006/relationships/tags" Target="../tags/tag81.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82.xml"/><Relationship Id="rId2" Type="http://schemas.openxmlformats.org/officeDocument/2006/relationships/image" Target="../media/image4.png"/><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83.xml"/><Relationship Id="rId2" Type="http://schemas.openxmlformats.org/officeDocument/2006/relationships/image" Target="../media/image5.png"/><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4.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85.xml"/><Relationship Id="rId2" Type="http://schemas.openxmlformats.org/officeDocument/2006/relationships/image" Target="../media/image6.png"/><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6.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标题 2"/>
          <p:cNvSpPr/>
          <p:nvPr>
            <p:ph type="ctrTitle"/>
          </p:nvPr>
        </p:nvSpPr>
        <p:spPr>
          <a:xfrm>
            <a:off x="961390" y="1468755"/>
            <a:ext cx="7779385" cy="972185"/>
          </a:xfrm>
        </p:spPr>
        <p:txBody>
          <a:bodyPr>
            <a:normAutofit fontScale="90000"/>
          </a:bodyPr>
          <a:p>
            <a:pPr algn="ctr"/>
            <a:r>
              <a:rPr lang="en-US" altLang="zh-CN" sz="6000" spc="600">
                <a:solidFill>
                  <a:schemeClr val="accent1"/>
                </a:solidFill>
              </a:rPr>
              <a:t>Java</a:t>
            </a:r>
            <a:r>
              <a:rPr sz="6000" spc="600">
                <a:solidFill>
                  <a:schemeClr val="accent1"/>
                </a:solidFill>
              </a:rPr>
              <a:t>泛型简介</a:t>
            </a:r>
            <a:endParaRPr sz="6000" spc="600">
              <a:solidFill>
                <a:schemeClr val="accent1"/>
              </a:solidFill>
            </a:endParaRPr>
          </a:p>
        </p:txBody>
      </p:sp>
      <p:sp>
        <p:nvSpPr>
          <p:cNvPr id="4" name="文本框 3"/>
          <p:cNvSpPr txBox="1"/>
          <p:nvPr/>
        </p:nvSpPr>
        <p:spPr>
          <a:xfrm>
            <a:off x="3620770" y="3189605"/>
            <a:ext cx="3023870" cy="922020"/>
          </a:xfrm>
          <a:prstGeom prst="rect">
            <a:avLst/>
          </a:prstGeom>
          <a:noFill/>
        </p:spPr>
        <p:txBody>
          <a:bodyPr wrap="square" rtlCol="0">
            <a:spAutoFit/>
          </a:bodyPr>
          <a:p>
            <a:r>
              <a:rPr lang="en-US" altLang="zh-CN" b="1">
                <a:solidFill>
                  <a:schemeClr val="tx1"/>
                </a:solidFill>
                <a:effectLst>
                  <a:outerShdw blurRad="38100" dist="19050" dir="2700000" algn="tl" rotWithShape="0">
                    <a:schemeClr val="dk1">
                      <a:alpha val="40000"/>
                    </a:schemeClr>
                  </a:outerShdw>
                </a:effectLst>
                <a:latin typeface="Consolas" panose="020B0609020204030204" charset="0"/>
                <a:ea typeface="+mj-ea"/>
                <a:cs typeface="Consolas" panose="020B0609020204030204" charset="0"/>
              </a:rPr>
              <a:t>Powerd by LinkKnown</a:t>
            </a:r>
            <a:endParaRPr lang="en-US" altLang="zh-CN" b="1">
              <a:solidFill>
                <a:schemeClr val="tx1"/>
              </a:solidFill>
              <a:effectLst>
                <a:outerShdw blurRad="38100" dist="19050" dir="2700000" algn="tl" rotWithShape="0">
                  <a:schemeClr val="dk1">
                    <a:alpha val="40000"/>
                  </a:schemeClr>
                </a:outerShdw>
              </a:effectLst>
              <a:latin typeface="Consolas" panose="020B0609020204030204" charset="0"/>
              <a:ea typeface="+mj-ea"/>
              <a:cs typeface="Consolas" panose="020B0609020204030204" charset="0"/>
            </a:endParaRPr>
          </a:p>
          <a:p>
            <a:endParaRPr lang="en-US" altLang="zh-CN" b="1">
              <a:solidFill>
                <a:schemeClr val="tx1"/>
              </a:solidFill>
              <a:effectLst>
                <a:outerShdw blurRad="38100" dist="19050" dir="2700000" algn="tl" rotWithShape="0">
                  <a:schemeClr val="dk1">
                    <a:alpha val="40000"/>
                  </a:schemeClr>
                </a:outerShdw>
              </a:effectLst>
              <a:latin typeface="Consolas" panose="020B0609020204030204" charset="0"/>
              <a:ea typeface="+mj-ea"/>
              <a:cs typeface="Consolas" panose="020B0609020204030204" charset="0"/>
            </a:endParaRPr>
          </a:p>
          <a:p>
            <a:r>
              <a:rPr lang="zh-CN" altLang="en-US" b="1" spc="600" dirty="0">
                <a:solidFill>
                  <a:schemeClr val="tx1">
                    <a:lumMod val="85000"/>
                    <a:lumOff val="15000"/>
                  </a:schemeClr>
                </a:solidFill>
                <a:latin typeface="Consolas" panose="020B0609020204030204" charset="0"/>
                <a:ea typeface="新宋体" panose="02010609030101010101" charset="-122"/>
                <a:cs typeface="Consolas" panose="020B0609020204030204" charset="0"/>
                <a:sym typeface="+mn-lt"/>
              </a:rPr>
              <a:t>作者:周锐</a:t>
            </a:r>
            <a:endParaRPr lang="en-US" altLang="zh-CN" b="1">
              <a:solidFill>
                <a:schemeClr val="tx1"/>
              </a:solidFill>
              <a:effectLst>
                <a:outerShdw blurRad="38100" dist="19050" dir="2700000" algn="tl" rotWithShape="0">
                  <a:schemeClr val="dk1">
                    <a:alpha val="40000"/>
                  </a:schemeClr>
                </a:outerShdw>
              </a:effectLst>
              <a:latin typeface="Consolas" panose="020B0609020204030204" charset="0"/>
              <a:ea typeface="+mj-ea"/>
              <a:cs typeface="Consolas" panose="020B0609020204030204" charset="0"/>
            </a:endParaRPr>
          </a:p>
        </p:txBody>
      </p:sp>
    </p:spTree>
    <p:custDataLst>
      <p:tags r:id="rId2"/>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7" name="椭圆 6"/>
          <p:cNvSpPr/>
          <p:nvPr/>
        </p:nvSpPr>
        <p:spPr>
          <a:xfrm>
            <a:off x="6053455" y="1525905"/>
            <a:ext cx="2149475" cy="2030730"/>
          </a:xfrm>
          <a:prstGeom prst="ellipse">
            <a:avLst/>
          </a:prstGeom>
          <a:noFill/>
          <a:ln w="38100"/>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8" name="图片 7"/>
          <p:cNvPicPr>
            <a:picLocks noChangeAspect="1"/>
          </p:cNvPicPr>
          <p:nvPr/>
        </p:nvPicPr>
        <p:blipFill>
          <a:blip r:embed="rId2"/>
          <a:stretch>
            <a:fillRect/>
          </a:stretch>
        </p:blipFill>
        <p:spPr>
          <a:xfrm>
            <a:off x="6436360" y="1652270"/>
            <a:ext cx="754380" cy="668655"/>
          </a:xfrm>
          <a:prstGeom prst="rect">
            <a:avLst/>
          </a:prstGeom>
        </p:spPr>
      </p:pic>
      <p:pic>
        <p:nvPicPr>
          <p:cNvPr id="9" name="图片 8"/>
          <p:cNvPicPr>
            <a:picLocks noChangeAspect="1"/>
          </p:cNvPicPr>
          <p:nvPr/>
        </p:nvPicPr>
        <p:blipFill>
          <a:blip r:embed="rId2"/>
          <a:stretch>
            <a:fillRect/>
          </a:stretch>
        </p:blipFill>
        <p:spPr>
          <a:xfrm>
            <a:off x="6436360" y="2416175"/>
            <a:ext cx="754380" cy="668655"/>
          </a:xfrm>
          <a:prstGeom prst="rect">
            <a:avLst/>
          </a:prstGeom>
        </p:spPr>
      </p:pic>
      <p:pic>
        <p:nvPicPr>
          <p:cNvPr id="11" name="图片 10"/>
          <p:cNvPicPr>
            <a:picLocks noChangeAspect="1"/>
          </p:cNvPicPr>
          <p:nvPr/>
        </p:nvPicPr>
        <p:blipFill>
          <a:blip r:embed="rId2"/>
          <a:stretch>
            <a:fillRect/>
          </a:stretch>
        </p:blipFill>
        <p:spPr>
          <a:xfrm>
            <a:off x="602615" y="2291715"/>
            <a:ext cx="754380" cy="668655"/>
          </a:xfrm>
          <a:prstGeom prst="rect">
            <a:avLst/>
          </a:prstGeom>
        </p:spPr>
      </p:pic>
      <p:sp>
        <p:nvSpPr>
          <p:cNvPr id="12" name="椭圆 11"/>
          <p:cNvSpPr/>
          <p:nvPr/>
        </p:nvSpPr>
        <p:spPr>
          <a:xfrm>
            <a:off x="2599690" y="2411095"/>
            <a:ext cx="2149475" cy="2030730"/>
          </a:xfrm>
          <a:prstGeom prst="ellipse">
            <a:avLst/>
          </a:prstGeom>
          <a:noFill/>
          <a:ln w="38100">
            <a:prstDash val="dash"/>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13" name="图片 12"/>
          <p:cNvPicPr>
            <a:picLocks noChangeAspect="1"/>
          </p:cNvPicPr>
          <p:nvPr/>
        </p:nvPicPr>
        <p:blipFill>
          <a:blip r:embed="rId2"/>
          <a:stretch>
            <a:fillRect/>
          </a:stretch>
        </p:blipFill>
        <p:spPr>
          <a:xfrm>
            <a:off x="2982595" y="2651760"/>
            <a:ext cx="754380" cy="668655"/>
          </a:xfrm>
          <a:prstGeom prst="rect">
            <a:avLst/>
          </a:prstGeom>
        </p:spPr>
      </p:pic>
      <p:pic>
        <p:nvPicPr>
          <p:cNvPr id="16" name="图片 15"/>
          <p:cNvPicPr>
            <a:picLocks noChangeAspect="1"/>
          </p:cNvPicPr>
          <p:nvPr/>
        </p:nvPicPr>
        <p:blipFill>
          <a:blip r:embed="rId3"/>
          <a:stretch>
            <a:fillRect/>
          </a:stretch>
        </p:blipFill>
        <p:spPr>
          <a:xfrm>
            <a:off x="2974975" y="3484245"/>
            <a:ext cx="762000" cy="674370"/>
          </a:xfrm>
          <a:prstGeom prst="rect">
            <a:avLst/>
          </a:prstGeom>
        </p:spPr>
      </p:pic>
      <p:pic>
        <p:nvPicPr>
          <p:cNvPr id="17" name="图片 16"/>
          <p:cNvPicPr>
            <a:picLocks noChangeAspect="1"/>
          </p:cNvPicPr>
          <p:nvPr/>
        </p:nvPicPr>
        <p:blipFill>
          <a:blip r:embed="rId4"/>
          <a:stretch>
            <a:fillRect/>
          </a:stretch>
        </p:blipFill>
        <p:spPr>
          <a:xfrm>
            <a:off x="3784600" y="3027680"/>
            <a:ext cx="716915" cy="791210"/>
          </a:xfrm>
          <a:prstGeom prst="rect">
            <a:avLst/>
          </a:prstGeom>
        </p:spPr>
      </p:pic>
      <p:sp>
        <p:nvSpPr>
          <p:cNvPr id="18" name="右箭头 17"/>
          <p:cNvSpPr/>
          <p:nvPr/>
        </p:nvSpPr>
        <p:spPr>
          <a:xfrm>
            <a:off x="1583055" y="2889885"/>
            <a:ext cx="677545" cy="4083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21" name="图片 20"/>
          <p:cNvPicPr>
            <a:picLocks noChangeAspect="1"/>
          </p:cNvPicPr>
          <p:nvPr/>
        </p:nvPicPr>
        <p:blipFill>
          <a:blip r:embed="rId3"/>
          <a:stretch>
            <a:fillRect/>
          </a:stretch>
        </p:blipFill>
        <p:spPr>
          <a:xfrm>
            <a:off x="602615" y="3124200"/>
            <a:ext cx="762000" cy="674370"/>
          </a:xfrm>
          <a:prstGeom prst="rect">
            <a:avLst/>
          </a:prstGeom>
        </p:spPr>
      </p:pic>
      <p:pic>
        <p:nvPicPr>
          <p:cNvPr id="22" name="图片 21"/>
          <p:cNvPicPr>
            <a:picLocks noChangeAspect="1"/>
          </p:cNvPicPr>
          <p:nvPr/>
        </p:nvPicPr>
        <p:blipFill>
          <a:blip r:embed="rId4"/>
          <a:stretch>
            <a:fillRect/>
          </a:stretch>
        </p:blipFill>
        <p:spPr>
          <a:xfrm>
            <a:off x="647700" y="3917950"/>
            <a:ext cx="716915" cy="791210"/>
          </a:xfrm>
          <a:prstGeom prst="rect">
            <a:avLst/>
          </a:prstGeom>
        </p:spPr>
      </p:pic>
      <p:sp>
        <p:nvSpPr>
          <p:cNvPr id="23" name="椭圆 22"/>
          <p:cNvSpPr/>
          <p:nvPr/>
        </p:nvSpPr>
        <p:spPr>
          <a:xfrm>
            <a:off x="6053455" y="3697605"/>
            <a:ext cx="2149475" cy="2030730"/>
          </a:xfrm>
          <a:prstGeom prst="ellipse">
            <a:avLst/>
          </a:prstGeom>
          <a:noFill/>
          <a:ln w="38100">
            <a:prstDash val="solid"/>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24" name="图片 23"/>
          <p:cNvPicPr>
            <a:picLocks noChangeAspect="1"/>
          </p:cNvPicPr>
          <p:nvPr/>
        </p:nvPicPr>
        <p:blipFill>
          <a:blip r:embed="rId2"/>
          <a:stretch>
            <a:fillRect/>
          </a:stretch>
        </p:blipFill>
        <p:spPr>
          <a:xfrm>
            <a:off x="6436360" y="3938270"/>
            <a:ext cx="754380" cy="668655"/>
          </a:xfrm>
          <a:prstGeom prst="rect">
            <a:avLst/>
          </a:prstGeom>
        </p:spPr>
      </p:pic>
      <p:pic>
        <p:nvPicPr>
          <p:cNvPr id="25" name="图片 24"/>
          <p:cNvPicPr>
            <a:picLocks noChangeAspect="1"/>
          </p:cNvPicPr>
          <p:nvPr/>
        </p:nvPicPr>
        <p:blipFill>
          <a:blip r:embed="rId3"/>
          <a:stretch>
            <a:fillRect/>
          </a:stretch>
        </p:blipFill>
        <p:spPr>
          <a:xfrm>
            <a:off x="6428740" y="4770755"/>
            <a:ext cx="762000" cy="674370"/>
          </a:xfrm>
          <a:prstGeom prst="rect">
            <a:avLst/>
          </a:prstGeom>
        </p:spPr>
      </p:pic>
      <p:pic>
        <p:nvPicPr>
          <p:cNvPr id="26" name="图片 25"/>
          <p:cNvPicPr>
            <a:picLocks noChangeAspect="1"/>
          </p:cNvPicPr>
          <p:nvPr/>
        </p:nvPicPr>
        <p:blipFill>
          <a:blip r:embed="rId4"/>
          <a:stretch>
            <a:fillRect/>
          </a:stretch>
        </p:blipFill>
        <p:spPr>
          <a:xfrm>
            <a:off x="7238365" y="4314190"/>
            <a:ext cx="716915" cy="791210"/>
          </a:xfrm>
          <a:prstGeom prst="rect">
            <a:avLst/>
          </a:prstGeom>
        </p:spPr>
      </p:pic>
      <p:sp>
        <p:nvSpPr>
          <p:cNvPr id="29" name="右箭头 28"/>
          <p:cNvSpPr/>
          <p:nvPr/>
        </p:nvSpPr>
        <p:spPr>
          <a:xfrm>
            <a:off x="1593215" y="3676650"/>
            <a:ext cx="677545" cy="4083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0" name="等于号 29"/>
          <p:cNvSpPr/>
          <p:nvPr/>
        </p:nvSpPr>
        <p:spPr>
          <a:xfrm>
            <a:off x="5163820" y="2467610"/>
            <a:ext cx="826135" cy="487680"/>
          </a:xfrm>
          <a:prstGeom prst="mathEqua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31" name="等于号 30"/>
          <p:cNvSpPr/>
          <p:nvPr/>
        </p:nvSpPr>
        <p:spPr>
          <a:xfrm>
            <a:off x="5179695" y="4034790"/>
            <a:ext cx="826135" cy="487680"/>
          </a:xfrm>
          <a:prstGeom prst="mathEqua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32" name="右箭头 31"/>
          <p:cNvSpPr/>
          <p:nvPr/>
        </p:nvSpPr>
        <p:spPr>
          <a:xfrm>
            <a:off x="8779510" y="2141220"/>
            <a:ext cx="677545" cy="4083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4" name="右箭头 33"/>
          <p:cNvSpPr/>
          <p:nvPr/>
        </p:nvSpPr>
        <p:spPr>
          <a:xfrm>
            <a:off x="8799830" y="4154805"/>
            <a:ext cx="677545" cy="4083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35" name="图片 34"/>
          <p:cNvPicPr>
            <a:picLocks noChangeAspect="1"/>
          </p:cNvPicPr>
          <p:nvPr/>
        </p:nvPicPr>
        <p:blipFill>
          <a:blip r:embed="rId3"/>
          <a:stretch>
            <a:fillRect/>
          </a:stretch>
        </p:blipFill>
        <p:spPr>
          <a:xfrm>
            <a:off x="9897110" y="4770755"/>
            <a:ext cx="762000" cy="674370"/>
          </a:xfrm>
          <a:prstGeom prst="rect">
            <a:avLst/>
          </a:prstGeom>
        </p:spPr>
      </p:pic>
      <p:pic>
        <p:nvPicPr>
          <p:cNvPr id="36" name="图片 35"/>
          <p:cNvPicPr>
            <a:picLocks noChangeAspect="1"/>
          </p:cNvPicPr>
          <p:nvPr/>
        </p:nvPicPr>
        <p:blipFill>
          <a:blip r:embed="rId4"/>
          <a:stretch>
            <a:fillRect/>
          </a:stretch>
        </p:blipFill>
        <p:spPr>
          <a:xfrm>
            <a:off x="9942195" y="3731260"/>
            <a:ext cx="716915" cy="791210"/>
          </a:xfrm>
          <a:prstGeom prst="rect">
            <a:avLst/>
          </a:prstGeom>
        </p:spPr>
      </p:pic>
      <p:sp>
        <p:nvSpPr>
          <p:cNvPr id="89" name="文本框 88"/>
          <p:cNvSpPr txBox="1"/>
          <p:nvPr/>
        </p:nvSpPr>
        <p:spPr>
          <a:xfrm>
            <a:off x="2882900" y="1920875"/>
            <a:ext cx="1751965" cy="368300"/>
          </a:xfrm>
          <a:prstGeom prst="rect">
            <a:avLst/>
          </a:prstGeom>
          <a:noFill/>
        </p:spPr>
        <p:txBody>
          <a:bodyPr wrap="square" rtlCol="0">
            <a:spAutoFit/>
          </a:bodyPr>
          <a:p>
            <a:r>
              <a:rPr lang="en-US" altLang="zh-CN" b="1">
                <a:solidFill>
                  <a:schemeClr val="accent1"/>
                </a:solidFill>
              </a:rPr>
              <a:t>Plate&lt;Fruit&gt;</a:t>
            </a:r>
            <a:endParaRPr lang="en-US" altLang="zh-CN" b="1">
              <a:solidFill>
                <a:schemeClr val="accent1"/>
              </a:solidFill>
            </a:endParaRPr>
          </a:p>
        </p:txBody>
      </p:sp>
      <p:sp>
        <p:nvSpPr>
          <p:cNvPr id="90" name="文本框 89"/>
          <p:cNvSpPr txBox="1"/>
          <p:nvPr/>
        </p:nvSpPr>
        <p:spPr>
          <a:xfrm>
            <a:off x="6252210" y="5911850"/>
            <a:ext cx="5165090" cy="368300"/>
          </a:xfrm>
          <a:prstGeom prst="rect">
            <a:avLst/>
          </a:prstGeom>
          <a:noFill/>
        </p:spPr>
        <p:txBody>
          <a:bodyPr wrap="square" rtlCol="0">
            <a:spAutoFit/>
          </a:bodyPr>
          <a:p>
            <a:r>
              <a:rPr lang="en-US" altLang="zh-CN" b="1">
                <a:solidFill>
                  <a:schemeClr val="accent1"/>
                </a:solidFill>
              </a:rPr>
              <a:t>Plate&lt;Fruit&gt; plate = new Plate&lt;Fruit&gt;()</a:t>
            </a:r>
            <a:endParaRPr lang="en-US" altLang="zh-CN" b="1">
              <a:solidFill>
                <a:schemeClr val="accent1"/>
              </a:solidFill>
            </a:endParaRPr>
          </a:p>
        </p:txBody>
      </p:sp>
      <p:sp>
        <p:nvSpPr>
          <p:cNvPr id="91" name="文本框 90"/>
          <p:cNvSpPr txBox="1"/>
          <p:nvPr/>
        </p:nvSpPr>
        <p:spPr>
          <a:xfrm>
            <a:off x="6252210" y="1054735"/>
            <a:ext cx="5165090" cy="368300"/>
          </a:xfrm>
          <a:prstGeom prst="rect">
            <a:avLst/>
          </a:prstGeom>
          <a:noFill/>
        </p:spPr>
        <p:txBody>
          <a:bodyPr wrap="square" rtlCol="0">
            <a:spAutoFit/>
          </a:bodyPr>
          <a:p>
            <a:r>
              <a:rPr lang="en-US" altLang="zh-CN" b="1">
                <a:solidFill>
                  <a:srgbClr val="FF0000"/>
                </a:solidFill>
              </a:rPr>
              <a:t>Plate&lt;Fruit&gt; plate = new Plate&lt;Apple&gt;()</a:t>
            </a:r>
            <a:endParaRPr lang="en-US" altLang="zh-CN" b="1">
              <a:solidFill>
                <a:srgbClr val="FF0000"/>
              </a:solidFill>
            </a:endParaRPr>
          </a:p>
        </p:txBody>
      </p:sp>
      <p:cxnSp>
        <p:nvCxnSpPr>
          <p:cNvPr id="92" name="直接连接符 91"/>
          <p:cNvCxnSpPr/>
          <p:nvPr/>
        </p:nvCxnSpPr>
        <p:spPr>
          <a:xfrm>
            <a:off x="2357755" y="3612515"/>
            <a:ext cx="9331960" cy="29845"/>
          </a:xfrm>
          <a:prstGeom prst="line">
            <a:avLst/>
          </a:prstGeom>
          <a:ln w="38100">
            <a:solidFill>
              <a:srgbClr val="FFC000"/>
            </a:solidFill>
            <a:prstDash val="dash"/>
          </a:ln>
        </p:spPr>
        <p:style>
          <a:lnRef idx="1">
            <a:schemeClr val="accent1"/>
          </a:lnRef>
          <a:fillRef idx="0">
            <a:schemeClr val="accent1"/>
          </a:fillRef>
          <a:effectRef idx="0">
            <a:schemeClr val="accent1"/>
          </a:effectRef>
          <a:fontRef idx="minor">
            <a:schemeClr val="tx1"/>
          </a:fontRef>
        </p:style>
      </p:cxnSp>
      <p:sp>
        <p:nvSpPr>
          <p:cNvPr id="93" name="右箭头 92"/>
          <p:cNvSpPr/>
          <p:nvPr/>
        </p:nvSpPr>
        <p:spPr>
          <a:xfrm rot="10800000">
            <a:off x="8779510" y="4951730"/>
            <a:ext cx="677545" cy="4083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4" name="右箭头 93"/>
          <p:cNvSpPr/>
          <p:nvPr/>
        </p:nvSpPr>
        <p:spPr>
          <a:xfrm rot="10800000">
            <a:off x="8779510" y="2781300"/>
            <a:ext cx="677545" cy="4083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5" name="图片 94"/>
          <p:cNvPicPr>
            <a:picLocks noChangeAspect="1"/>
          </p:cNvPicPr>
          <p:nvPr/>
        </p:nvPicPr>
        <p:blipFill>
          <a:blip r:embed="rId3"/>
          <a:stretch>
            <a:fillRect/>
          </a:stretch>
        </p:blipFill>
        <p:spPr>
          <a:xfrm>
            <a:off x="10852785" y="2280920"/>
            <a:ext cx="762000" cy="674370"/>
          </a:xfrm>
          <a:prstGeom prst="rect">
            <a:avLst/>
          </a:prstGeom>
        </p:spPr>
      </p:pic>
      <p:pic>
        <p:nvPicPr>
          <p:cNvPr id="96" name="图片 95"/>
          <p:cNvPicPr>
            <a:picLocks noChangeAspect="1"/>
          </p:cNvPicPr>
          <p:nvPr/>
        </p:nvPicPr>
        <p:blipFill>
          <a:blip r:embed="rId2"/>
          <a:stretch>
            <a:fillRect/>
          </a:stretch>
        </p:blipFill>
        <p:spPr>
          <a:xfrm>
            <a:off x="9834245" y="2712720"/>
            <a:ext cx="754380" cy="668655"/>
          </a:xfrm>
          <a:prstGeom prst="rect">
            <a:avLst/>
          </a:prstGeom>
        </p:spPr>
      </p:pic>
      <p:pic>
        <p:nvPicPr>
          <p:cNvPr id="97" name="图片 96"/>
          <p:cNvPicPr>
            <a:picLocks noChangeAspect="1"/>
          </p:cNvPicPr>
          <p:nvPr/>
        </p:nvPicPr>
        <p:blipFill>
          <a:blip r:embed="rId2"/>
          <a:stretch>
            <a:fillRect/>
          </a:stretch>
        </p:blipFill>
        <p:spPr>
          <a:xfrm>
            <a:off x="9774555" y="1920875"/>
            <a:ext cx="754380" cy="668655"/>
          </a:xfrm>
          <a:prstGeom prst="rect">
            <a:avLst/>
          </a:prstGeom>
        </p:spPr>
      </p:pic>
      <p:pic>
        <p:nvPicPr>
          <p:cNvPr id="98" name="图片 97"/>
          <p:cNvPicPr>
            <a:picLocks noChangeAspect="1"/>
          </p:cNvPicPr>
          <p:nvPr/>
        </p:nvPicPr>
        <p:blipFill>
          <a:blip r:embed="rId2"/>
          <a:stretch>
            <a:fillRect/>
          </a:stretch>
        </p:blipFill>
        <p:spPr>
          <a:xfrm>
            <a:off x="7238365" y="2112645"/>
            <a:ext cx="754380" cy="668655"/>
          </a:xfrm>
          <a:prstGeom prst="rect">
            <a:avLst/>
          </a:prstGeom>
        </p:spPr>
      </p:pic>
      <p:pic>
        <p:nvPicPr>
          <p:cNvPr id="99" name="图片 98"/>
          <p:cNvPicPr>
            <a:picLocks noChangeAspect="1"/>
          </p:cNvPicPr>
          <p:nvPr/>
        </p:nvPicPr>
        <p:blipFill>
          <a:blip r:embed="rId2"/>
          <a:stretch>
            <a:fillRect/>
          </a:stretch>
        </p:blipFill>
        <p:spPr>
          <a:xfrm>
            <a:off x="10775950" y="4378960"/>
            <a:ext cx="754380" cy="668655"/>
          </a:xfrm>
          <a:prstGeom prst="rect">
            <a:avLst/>
          </a:prstGeom>
        </p:spPr>
      </p:pic>
      <p:sp>
        <p:nvSpPr>
          <p:cNvPr id="100" name="乘号 99"/>
          <p:cNvSpPr/>
          <p:nvPr/>
        </p:nvSpPr>
        <p:spPr>
          <a:xfrm>
            <a:off x="11395075" y="2696845"/>
            <a:ext cx="408305" cy="44831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ustDataLst>
      <p:tags r:id="rId5"/>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7" name="椭圆 6"/>
          <p:cNvSpPr/>
          <p:nvPr/>
        </p:nvSpPr>
        <p:spPr>
          <a:xfrm>
            <a:off x="6053455" y="1449705"/>
            <a:ext cx="2149475" cy="2030730"/>
          </a:xfrm>
          <a:prstGeom prst="ellipse">
            <a:avLst/>
          </a:prstGeom>
          <a:noFill/>
          <a:ln w="38100"/>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8" name="图片 7"/>
          <p:cNvPicPr>
            <a:picLocks noChangeAspect="1"/>
          </p:cNvPicPr>
          <p:nvPr/>
        </p:nvPicPr>
        <p:blipFill>
          <a:blip r:embed="rId2"/>
          <a:stretch>
            <a:fillRect/>
          </a:stretch>
        </p:blipFill>
        <p:spPr>
          <a:xfrm>
            <a:off x="6436360" y="1576070"/>
            <a:ext cx="754380" cy="668655"/>
          </a:xfrm>
          <a:prstGeom prst="rect">
            <a:avLst/>
          </a:prstGeom>
        </p:spPr>
      </p:pic>
      <p:pic>
        <p:nvPicPr>
          <p:cNvPr id="9" name="图片 8"/>
          <p:cNvPicPr>
            <a:picLocks noChangeAspect="1"/>
          </p:cNvPicPr>
          <p:nvPr/>
        </p:nvPicPr>
        <p:blipFill>
          <a:blip r:embed="rId2"/>
          <a:stretch>
            <a:fillRect/>
          </a:stretch>
        </p:blipFill>
        <p:spPr>
          <a:xfrm>
            <a:off x="6436360" y="2339975"/>
            <a:ext cx="754380" cy="668655"/>
          </a:xfrm>
          <a:prstGeom prst="rect">
            <a:avLst/>
          </a:prstGeom>
        </p:spPr>
      </p:pic>
      <p:pic>
        <p:nvPicPr>
          <p:cNvPr id="11" name="图片 10"/>
          <p:cNvPicPr>
            <a:picLocks noChangeAspect="1"/>
          </p:cNvPicPr>
          <p:nvPr/>
        </p:nvPicPr>
        <p:blipFill>
          <a:blip r:embed="rId2"/>
          <a:stretch>
            <a:fillRect/>
          </a:stretch>
        </p:blipFill>
        <p:spPr>
          <a:xfrm>
            <a:off x="7122795" y="2016125"/>
            <a:ext cx="754380" cy="668655"/>
          </a:xfrm>
          <a:prstGeom prst="rect">
            <a:avLst/>
          </a:prstGeom>
        </p:spPr>
      </p:pic>
      <p:sp>
        <p:nvSpPr>
          <p:cNvPr id="12" name="椭圆 11"/>
          <p:cNvSpPr/>
          <p:nvPr/>
        </p:nvSpPr>
        <p:spPr>
          <a:xfrm>
            <a:off x="2599690" y="2411095"/>
            <a:ext cx="2149475" cy="2030730"/>
          </a:xfrm>
          <a:prstGeom prst="ellipse">
            <a:avLst/>
          </a:prstGeom>
          <a:noFill/>
          <a:ln w="38100">
            <a:prstDash val="dash"/>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13" name="图片 12"/>
          <p:cNvPicPr>
            <a:picLocks noChangeAspect="1"/>
          </p:cNvPicPr>
          <p:nvPr/>
        </p:nvPicPr>
        <p:blipFill>
          <a:blip r:embed="rId2"/>
          <a:stretch>
            <a:fillRect/>
          </a:stretch>
        </p:blipFill>
        <p:spPr>
          <a:xfrm>
            <a:off x="2982595" y="2651760"/>
            <a:ext cx="754380" cy="668655"/>
          </a:xfrm>
          <a:prstGeom prst="rect">
            <a:avLst/>
          </a:prstGeom>
        </p:spPr>
      </p:pic>
      <p:pic>
        <p:nvPicPr>
          <p:cNvPr id="16" name="图片 15"/>
          <p:cNvPicPr>
            <a:picLocks noChangeAspect="1"/>
          </p:cNvPicPr>
          <p:nvPr/>
        </p:nvPicPr>
        <p:blipFill>
          <a:blip r:embed="rId3"/>
          <a:stretch>
            <a:fillRect/>
          </a:stretch>
        </p:blipFill>
        <p:spPr>
          <a:xfrm>
            <a:off x="2974975" y="3484245"/>
            <a:ext cx="762000" cy="674370"/>
          </a:xfrm>
          <a:prstGeom prst="rect">
            <a:avLst/>
          </a:prstGeom>
        </p:spPr>
      </p:pic>
      <p:pic>
        <p:nvPicPr>
          <p:cNvPr id="17" name="图片 16"/>
          <p:cNvPicPr>
            <a:picLocks noChangeAspect="1"/>
          </p:cNvPicPr>
          <p:nvPr/>
        </p:nvPicPr>
        <p:blipFill>
          <a:blip r:embed="rId4"/>
          <a:stretch>
            <a:fillRect/>
          </a:stretch>
        </p:blipFill>
        <p:spPr>
          <a:xfrm>
            <a:off x="3784600" y="3027680"/>
            <a:ext cx="716915" cy="791210"/>
          </a:xfrm>
          <a:prstGeom prst="rect">
            <a:avLst/>
          </a:prstGeom>
        </p:spPr>
      </p:pic>
      <p:sp>
        <p:nvSpPr>
          <p:cNvPr id="30" name="等于号 29"/>
          <p:cNvSpPr/>
          <p:nvPr/>
        </p:nvSpPr>
        <p:spPr>
          <a:xfrm>
            <a:off x="5163820" y="2391410"/>
            <a:ext cx="826135" cy="487680"/>
          </a:xfrm>
          <a:prstGeom prst="mathEqua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32" name="右箭头 31"/>
          <p:cNvSpPr/>
          <p:nvPr/>
        </p:nvSpPr>
        <p:spPr>
          <a:xfrm>
            <a:off x="8779510" y="2065020"/>
            <a:ext cx="677545" cy="4083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9" name="文本框 88"/>
          <p:cNvSpPr txBox="1"/>
          <p:nvPr/>
        </p:nvSpPr>
        <p:spPr>
          <a:xfrm>
            <a:off x="2505710" y="1920875"/>
            <a:ext cx="2546350" cy="368300"/>
          </a:xfrm>
          <a:prstGeom prst="rect">
            <a:avLst/>
          </a:prstGeom>
          <a:noFill/>
        </p:spPr>
        <p:txBody>
          <a:bodyPr wrap="square" rtlCol="0">
            <a:spAutoFit/>
          </a:bodyPr>
          <a:p>
            <a:r>
              <a:rPr lang="en-US" altLang="zh-CN" b="1">
                <a:solidFill>
                  <a:schemeClr val="accent1"/>
                </a:solidFill>
              </a:rPr>
              <a:t>Plate&lt;? extend Fruit&gt;</a:t>
            </a:r>
            <a:endParaRPr lang="en-US" altLang="zh-CN" b="1">
              <a:solidFill>
                <a:schemeClr val="accent1"/>
              </a:solidFill>
            </a:endParaRPr>
          </a:p>
        </p:txBody>
      </p:sp>
      <p:sp>
        <p:nvSpPr>
          <p:cNvPr id="91" name="文本框 90"/>
          <p:cNvSpPr txBox="1"/>
          <p:nvPr/>
        </p:nvSpPr>
        <p:spPr>
          <a:xfrm>
            <a:off x="6252210" y="1007110"/>
            <a:ext cx="5772150" cy="368300"/>
          </a:xfrm>
          <a:prstGeom prst="rect">
            <a:avLst/>
          </a:prstGeom>
          <a:noFill/>
        </p:spPr>
        <p:txBody>
          <a:bodyPr wrap="square" rtlCol="0">
            <a:spAutoFit/>
          </a:bodyPr>
          <a:p>
            <a:r>
              <a:rPr lang="en-US" altLang="zh-CN" b="1">
                <a:solidFill>
                  <a:srgbClr val="36A44E"/>
                </a:solidFill>
              </a:rPr>
              <a:t>Plate&lt;? extend Fruit&gt; plate = new Plate&lt;Apple&gt;()</a:t>
            </a:r>
            <a:endParaRPr lang="en-US" altLang="zh-CN" b="1">
              <a:solidFill>
                <a:srgbClr val="36A44E"/>
              </a:solidFill>
            </a:endParaRPr>
          </a:p>
        </p:txBody>
      </p:sp>
      <p:pic>
        <p:nvPicPr>
          <p:cNvPr id="2" name="图片 1"/>
          <p:cNvPicPr>
            <a:picLocks noChangeAspect="1"/>
          </p:cNvPicPr>
          <p:nvPr/>
        </p:nvPicPr>
        <p:blipFill>
          <a:blip r:embed="rId2"/>
          <a:stretch>
            <a:fillRect/>
          </a:stretch>
        </p:blipFill>
        <p:spPr>
          <a:xfrm>
            <a:off x="9740900" y="1848485"/>
            <a:ext cx="754380" cy="668655"/>
          </a:xfrm>
          <a:prstGeom prst="rect">
            <a:avLst/>
          </a:prstGeom>
        </p:spPr>
      </p:pic>
      <p:pic>
        <p:nvPicPr>
          <p:cNvPr id="3" name="图片 2"/>
          <p:cNvPicPr>
            <a:picLocks noChangeAspect="1"/>
          </p:cNvPicPr>
          <p:nvPr/>
        </p:nvPicPr>
        <p:blipFill>
          <a:blip r:embed="rId2"/>
          <a:stretch>
            <a:fillRect/>
          </a:stretch>
        </p:blipFill>
        <p:spPr>
          <a:xfrm>
            <a:off x="9740900" y="2867025"/>
            <a:ext cx="754380" cy="668655"/>
          </a:xfrm>
          <a:prstGeom prst="rect">
            <a:avLst/>
          </a:prstGeom>
        </p:spPr>
      </p:pic>
      <p:sp>
        <p:nvSpPr>
          <p:cNvPr id="4" name="右箭头 3"/>
          <p:cNvSpPr/>
          <p:nvPr/>
        </p:nvSpPr>
        <p:spPr>
          <a:xfrm rot="10800000">
            <a:off x="8733155" y="2835910"/>
            <a:ext cx="677545" cy="4083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5" name="图片 4"/>
          <p:cNvPicPr>
            <a:picLocks noChangeAspect="1"/>
          </p:cNvPicPr>
          <p:nvPr/>
        </p:nvPicPr>
        <p:blipFill>
          <a:blip r:embed="rId2"/>
          <a:stretch>
            <a:fillRect/>
          </a:stretch>
        </p:blipFill>
        <p:spPr>
          <a:xfrm>
            <a:off x="702945" y="2254250"/>
            <a:ext cx="754380" cy="668655"/>
          </a:xfrm>
          <a:prstGeom prst="rect">
            <a:avLst/>
          </a:prstGeom>
        </p:spPr>
      </p:pic>
      <p:sp>
        <p:nvSpPr>
          <p:cNvPr id="6" name="右箭头 5"/>
          <p:cNvSpPr/>
          <p:nvPr/>
        </p:nvSpPr>
        <p:spPr>
          <a:xfrm rot="10800000">
            <a:off x="1596390" y="2349500"/>
            <a:ext cx="677545" cy="4083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椭圆 9"/>
          <p:cNvSpPr/>
          <p:nvPr/>
        </p:nvSpPr>
        <p:spPr>
          <a:xfrm>
            <a:off x="6043930" y="3878580"/>
            <a:ext cx="2149475" cy="2030730"/>
          </a:xfrm>
          <a:prstGeom prst="ellipse">
            <a:avLst/>
          </a:prstGeom>
          <a:noFill/>
          <a:ln w="38100">
            <a:prstDash val="solid"/>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14" name="图片 13"/>
          <p:cNvPicPr>
            <a:picLocks noChangeAspect="1"/>
          </p:cNvPicPr>
          <p:nvPr/>
        </p:nvPicPr>
        <p:blipFill>
          <a:blip r:embed="rId2"/>
          <a:stretch>
            <a:fillRect/>
          </a:stretch>
        </p:blipFill>
        <p:spPr>
          <a:xfrm>
            <a:off x="6426835" y="4119245"/>
            <a:ext cx="754380" cy="668655"/>
          </a:xfrm>
          <a:prstGeom prst="rect">
            <a:avLst/>
          </a:prstGeom>
        </p:spPr>
      </p:pic>
      <p:pic>
        <p:nvPicPr>
          <p:cNvPr id="15" name="图片 14"/>
          <p:cNvPicPr>
            <a:picLocks noChangeAspect="1"/>
          </p:cNvPicPr>
          <p:nvPr/>
        </p:nvPicPr>
        <p:blipFill>
          <a:blip r:embed="rId3"/>
          <a:stretch>
            <a:fillRect/>
          </a:stretch>
        </p:blipFill>
        <p:spPr>
          <a:xfrm>
            <a:off x="6419215" y="4951730"/>
            <a:ext cx="762000" cy="674370"/>
          </a:xfrm>
          <a:prstGeom prst="rect">
            <a:avLst/>
          </a:prstGeom>
        </p:spPr>
      </p:pic>
      <p:pic>
        <p:nvPicPr>
          <p:cNvPr id="19" name="图片 18"/>
          <p:cNvPicPr>
            <a:picLocks noChangeAspect="1"/>
          </p:cNvPicPr>
          <p:nvPr/>
        </p:nvPicPr>
        <p:blipFill>
          <a:blip r:embed="rId4"/>
          <a:stretch>
            <a:fillRect/>
          </a:stretch>
        </p:blipFill>
        <p:spPr>
          <a:xfrm>
            <a:off x="7228840" y="4495165"/>
            <a:ext cx="716915" cy="791210"/>
          </a:xfrm>
          <a:prstGeom prst="rect">
            <a:avLst/>
          </a:prstGeom>
        </p:spPr>
      </p:pic>
      <p:sp>
        <p:nvSpPr>
          <p:cNvPr id="20" name="等于号 19"/>
          <p:cNvSpPr/>
          <p:nvPr/>
        </p:nvSpPr>
        <p:spPr>
          <a:xfrm>
            <a:off x="5170170" y="4215765"/>
            <a:ext cx="826135" cy="487680"/>
          </a:xfrm>
          <a:prstGeom prst="mathEqua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27" name="右箭头 26"/>
          <p:cNvSpPr/>
          <p:nvPr/>
        </p:nvSpPr>
        <p:spPr>
          <a:xfrm>
            <a:off x="8790305" y="4335780"/>
            <a:ext cx="677545" cy="4083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28" name="图片 27"/>
          <p:cNvPicPr>
            <a:picLocks noChangeAspect="1"/>
          </p:cNvPicPr>
          <p:nvPr/>
        </p:nvPicPr>
        <p:blipFill>
          <a:blip r:embed="rId3"/>
          <a:stretch>
            <a:fillRect/>
          </a:stretch>
        </p:blipFill>
        <p:spPr>
          <a:xfrm>
            <a:off x="9763125" y="4556760"/>
            <a:ext cx="762000" cy="674370"/>
          </a:xfrm>
          <a:prstGeom prst="rect">
            <a:avLst/>
          </a:prstGeom>
        </p:spPr>
      </p:pic>
      <p:pic>
        <p:nvPicPr>
          <p:cNvPr id="37" name="图片 36"/>
          <p:cNvPicPr>
            <a:picLocks noChangeAspect="1"/>
          </p:cNvPicPr>
          <p:nvPr/>
        </p:nvPicPr>
        <p:blipFill>
          <a:blip r:embed="rId4"/>
          <a:stretch>
            <a:fillRect/>
          </a:stretch>
        </p:blipFill>
        <p:spPr>
          <a:xfrm>
            <a:off x="9837420" y="5301615"/>
            <a:ext cx="716915" cy="791210"/>
          </a:xfrm>
          <a:prstGeom prst="rect">
            <a:avLst/>
          </a:prstGeom>
        </p:spPr>
      </p:pic>
      <p:sp>
        <p:nvSpPr>
          <p:cNvPr id="38" name="文本框 37"/>
          <p:cNvSpPr txBox="1"/>
          <p:nvPr/>
        </p:nvSpPr>
        <p:spPr>
          <a:xfrm>
            <a:off x="6242685" y="6092825"/>
            <a:ext cx="5781040" cy="368300"/>
          </a:xfrm>
          <a:prstGeom prst="rect">
            <a:avLst/>
          </a:prstGeom>
          <a:noFill/>
        </p:spPr>
        <p:txBody>
          <a:bodyPr wrap="square" rtlCol="0">
            <a:spAutoFit/>
          </a:bodyPr>
          <a:p>
            <a:r>
              <a:rPr lang="en-US" altLang="zh-CN" b="1">
                <a:solidFill>
                  <a:schemeClr val="accent1"/>
                </a:solidFill>
              </a:rPr>
              <a:t>Plate&lt;? extend Fruit&gt; plate = new Plate&lt;Fruit&gt;()</a:t>
            </a:r>
            <a:endParaRPr lang="en-US" altLang="zh-CN" b="1">
              <a:solidFill>
                <a:schemeClr val="accent1"/>
              </a:solidFill>
            </a:endParaRPr>
          </a:p>
        </p:txBody>
      </p:sp>
      <p:pic>
        <p:nvPicPr>
          <p:cNvPr id="39" name="图片 38"/>
          <p:cNvPicPr>
            <a:picLocks noChangeAspect="1"/>
          </p:cNvPicPr>
          <p:nvPr/>
        </p:nvPicPr>
        <p:blipFill>
          <a:blip r:embed="rId2"/>
          <a:stretch>
            <a:fillRect/>
          </a:stretch>
        </p:blipFill>
        <p:spPr>
          <a:xfrm>
            <a:off x="802640" y="4034790"/>
            <a:ext cx="754380" cy="668655"/>
          </a:xfrm>
          <a:prstGeom prst="rect">
            <a:avLst/>
          </a:prstGeom>
        </p:spPr>
      </p:pic>
      <p:sp>
        <p:nvSpPr>
          <p:cNvPr id="40" name="右箭头 39"/>
          <p:cNvSpPr/>
          <p:nvPr/>
        </p:nvSpPr>
        <p:spPr>
          <a:xfrm rot="10800000">
            <a:off x="1696085" y="4130040"/>
            <a:ext cx="677545" cy="4083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41" name="图片 40"/>
          <p:cNvPicPr>
            <a:picLocks noChangeAspect="1"/>
          </p:cNvPicPr>
          <p:nvPr/>
        </p:nvPicPr>
        <p:blipFill>
          <a:blip r:embed="rId3"/>
          <a:stretch>
            <a:fillRect/>
          </a:stretch>
        </p:blipFill>
        <p:spPr>
          <a:xfrm>
            <a:off x="795020" y="4787900"/>
            <a:ext cx="762000" cy="674370"/>
          </a:xfrm>
          <a:prstGeom prst="rect">
            <a:avLst/>
          </a:prstGeom>
        </p:spPr>
      </p:pic>
      <p:pic>
        <p:nvPicPr>
          <p:cNvPr id="42" name="图片 41"/>
          <p:cNvPicPr>
            <a:picLocks noChangeAspect="1"/>
          </p:cNvPicPr>
          <p:nvPr/>
        </p:nvPicPr>
        <p:blipFill>
          <a:blip r:embed="rId4"/>
          <a:stretch>
            <a:fillRect/>
          </a:stretch>
        </p:blipFill>
        <p:spPr>
          <a:xfrm>
            <a:off x="817880" y="5626100"/>
            <a:ext cx="716915" cy="791210"/>
          </a:xfrm>
          <a:prstGeom prst="rect">
            <a:avLst/>
          </a:prstGeom>
        </p:spPr>
      </p:pic>
      <p:cxnSp>
        <p:nvCxnSpPr>
          <p:cNvPr id="43" name="直接连接符 42"/>
          <p:cNvCxnSpPr/>
          <p:nvPr/>
        </p:nvCxnSpPr>
        <p:spPr>
          <a:xfrm>
            <a:off x="253365" y="3642360"/>
            <a:ext cx="11436350" cy="0"/>
          </a:xfrm>
          <a:prstGeom prst="line">
            <a:avLst/>
          </a:prstGeom>
          <a:ln w="38100">
            <a:solidFill>
              <a:srgbClr val="FFC000"/>
            </a:solidFill>
            <a:prstDash val="dash"/>
          </a:ln>
        </p:spPr>
        <p:style>
          <a:lnRef idx="1">
            <a:schemeClr val="accent1"/>
          </a:lnRef>
          <a:fillRef idx="0">
            <a:schemeClr val="accent1"/>
          </a:fillRef>
          <a:effectRef idx="0">
            <a:schemeClr val="accent1"/>
          </a:effectRef>
          <a:fontRef idx="minor">
            <a:schemeClr val="tx1"/>
          </a:fontRef>
        </p:style>
      </p:cxnSp>
      <p:sp>
        <p:nvSpPr>
          <p:cNvPr id="44" name="右箭头 43"/>
          <p:cNvSpPr/>
          <p:nvPr/>
        </p:nvSpPr>
        <p:spPr>
          <a:xfrm rot="10800000">
            <a:off x="8779510" y="4951730"/>
            <a:ext cx="677545" cy="4083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45" name="图片 44"/>
          <p:cNvPicPr>
            <a:picLocks noChangeAspect="1"/>
          </p:cNvPicPr>
          <p:nvPr/>
        </p:nvPicPr>
        <p:blipFill>
          <a:blip r:embed="rId2"/>
          <a:stretch>
            <a:fillRect/>
          </a:stretch>
        </p:blipFill>
        <p:spPr>
          <a:xfrm>
            <a:off x="9740900" y="3773170"/>
            <a:ext cx="754380" cy="668655"/>
          </a:xfrm>
          <a:prstGeom prst="rect">
            <a:avLst/>
          </a:prstGeom>
        </p:spPr>
      </p:pic>
      <p:sp>
        <p:nvSpPr>
          <p:cNvPr id="46" name="文本框 45"/>
          <p:cNvSpPr txBox="1"/>
          <p:nvPr/>
        </p:nvSpPr>
        <p:spPr>
          <a:xfrm>
            <a:off x="1178560" y="944880"/>
            <a:ext cx="4379595" cy="368300"/>
          </a:xfrm>
          <a:prstGeom prst="rect">
            <a:avLst/>
          </a:prstGeom>
          <a:noFill/>
        </p:spPr>
        <p:txBody>
          <a:bodyPr wrap="square" rtlCol="0">
            <a:spAutoFit/>
          </a:bodyPr>
          <a:p>
            <a:r>
              <a:rPr lang="zh-CN" altLang="en-US" b="1">
                <a:solidFill>
                  <a:srgbClr val="36A44E"/>
                </a:solidFill>
              </a:rPr>
              <a:t>泛型上界不能添加元素</a:t>
            </a:r>
            <a:endParaRPr lang="zh-CN" altLang="en-US" b="1">
              <a:solidFill>
                <a:srgbClr val="36A44E"/>
              </a:solidFill>
            </a:endParaRPr>
          </a:p>
        </p:txBody>
      </p:sp>
    </p:spTree>
    <p:custDataLst>
      <p:tags r:id="rId5"/>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Tree>
    <p:custDataLst>
      <p:tags r:id="rId2"/>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85420" y="533400"/>
            <a:ext cx="11705590" cy="583565"/>
          </a:xfrm>
          <a:prstGeom prst="rect">
            <a:avLst/>
          </a:prstGeom>
          <a:noFill/>
        </p:spPr>
        <p:txBody>
          <a:bodyPr wrap="square" rtlCol="0">
            <a:spAutoFit/>
          </a:bodyPr>
          <a:p>
            <a:pPr algn="ctr"/>
            <a:r>
              <a:rPr lang="zh-CN" altLang="en-US" sz="3200"/>
              <a:t>Java 泛型</a:t>
            </a:r>
            <a:endParaRPr lang="zh-CN" altLang="en-US" sz="3200"/>
          </a:p>
        </p:txBody>
      </p:sp>
      <p:sp>
        <p:nvSpPr>
          <p:cNvPr id="3" name="文本框 2"/>
          <p:cNvSpPr txBox="1"/>
          <p:nvPr/>
        </p:nvSpPr>
        <p:spPr>
          <a:xfrm>
            <a:off x="149225" y="1258570"/>
            <a:ext cx="11894185" cy="5384800"/>
          </a:xfrm>
          <a:prstGeom prst="rect">
            <a:avLst/>
          </a:prstGeom>
          <a:noFill/>
        </p:spPr>
        <p:txBody>
          <a:bodyPr wrap="square" rtlCol="0">
            <a:spAutoFit/>
          </a:bodyPr>
          <a:p>
            <a:r>
              <a:rPr lang="en-US" altLang="zh-CN">
                <a:latin typeface="宋体" panose="02010600030101010101" pitchFamily="2" charset="-122"/>
                <a:ea typeface="宋体" panose="02010600030101010101" pitchFamily="2" charset="-122"/>
                <a:cs typeface="宋体" panose="02010600030101010101" pitchFamily="2" charset="-122"/>
              </a:rPr>
              <a:t>Java 泛型（generics）是 JDK 5 中引入的一个新特性, 泛型提供了</a:t>
            </a:r>
            <a:r>
              <a:rPr lang="en-US" altLang="zh-CN" b="1">
                <a:solidFill>
                  <a:srgbClr val="FF0000"/>
                </a:solidFill>
                <a:latin typeface="宋体" panose="02010600030101010101" pitchFamily="2" charset="-122"/>
                <a:ea typeface="宋体" panose="02010600030101010101" pitchFamily="2" charset="-122"/>
                <a:cs typeface="宋体" panose="02010600030101010101" pitchFamily="2" charset="-122"/>
              </a:rPr>
              <a:t>编译时类型安全检测机制</a:t>
            </a:r>
            <a:r>
              <a:rPr lang="en-US" altLang="zh-CN">
                <a:latin typeface="宋体" panose="02010600030101010101" pitchFamily="2" charset="-122"/>
                <a:ea typeface="宋体" panose="02010600030101010101" pitchFamily="2" charset="-122"/>
                <a:cs typeface="宋体" panose="02010600030101010101" pitchFamily="2" charset="-122"/>
              </a:rPr>
              <a:t>，该机制允许程序员在编译时检测到非法的类型。</a:t>
            </a:r>
            <a:endParaRPr lang="en-US" altLang="zh-CN">
              <a:latin typeface="宋体" panose="02010600030101010101" pitchFamily="2" charset="-122"/>
              <a:ea typeface="宋体" panose="02010600030101010101" pitchFamily="2" charset="-122"/>
              <a:cs typeface="宋体" panose="02010600030101010101" pitchFamily="2" charset="-122"/>
            </a:endParaRPr>
          </a:p>
          <a:p>
            <a:r>
              <a:rPr lang="en-US" altLang="zh-CN" sz="2000" b="1">
                <a:solidFill>
                  <a:srgbClr val="36A44E"/>
                </a:solidFill>
                <a:latin typeface="宋体" panose="02010600030101010101" pitchFamily="2" charset="-122"/>
                <a:ea typeface="宋体" panose="02010600030101010101" pitchFamily="2" charset="-122"/>
                <a:cs typeface="宋体" panose="02010600030101010101" pitchFamily="2" charset="-122"/>
              </a:rPr>
              <a:t>泛型的本质是参数化类型，也就是说所操作的数据类型被指定为一个参数。</a:t>
            </a:r>
            <a:endParaRPr lang="en-US" altLang="zh-CN" sz="2000" b="1">
              <a:solidFill>
                <a:srgbClr val="36A44E"/>
              </a:solidFill>
              <a:latin typeface="宋体" panose="02010600030101010101" pitchFamily="2" charset="-122"/>
              <a:ea typeface="宋体" panose="02010600030101010101" pitchFamily="2" charset="-122"/>
              <a:cs typeface="宋体" panose="02010600030101010101" pitchFamily="2" charset="-122"/>
            </a:endParaRPr>
          </a:p>
          <a:p>
            <a:endParaRPr lang="en-US" altLang="zh-CN">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为什么需要泛型？</a:t>
            </a:r>
            <a:endParaRPr lang="en-US" altLang="zh-CN">
              <a:latin typeface="宋体" panose="02010600030101010101" pitchFamily="2" charset="-122"/>
              <a:ea typeface="宋体" panose="02010600030101010101" pitchFamily="2" charset="-122"/>
              <a:cs typeface="宋体" panose="02010600030101010101" pitchFamily="2" charset="-122"/>
            </a:endParaRPr>
          </a:p>
          <a:p>
            <a:r>
              <a:rPr lang="en-US" altLang="zh-CN">
                <a:latin typeface="宋体" panose="02010600030101010101" pitchFamily="2" charset="-122"/>
                <a:ea typeface="宋体" panose="02010600030101010101" pitchFamily="2" charset="-122"/>
                <a:cs typeface="宋体" panose="02010600030101010101" pitchFamily="2" charset="-122"/>
                <a:sym typeface="+mn-ea"/>
              </a:rPr>
              <a:t>1，</a:t>
            </a:r>
            <a:r>
              <a:rPr lang="en-US" altLang="zh-CN">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类型安全。</a:t>
            </a:r>
            <a:r>
              <a:rPr lang="en-US" altLang="zh-CN">
                <a:latin typeface="宋体" panose="02010600030101010101" pitchFamily="2" charset="-122"/>
                <a:ea typeface="宋体" panose="02010600030101010101" pitchFamily="2" charset="-122"/>
                <a:cs typeface="宋体" panose="02010600030101010101" pitchFamily="2" charset="-122"/>
                <a:sym typeface="+mn-ea"/>
              </a:rPr>
              <a:t> 泛型的主要目标是提高 Java 程序的类型安全。通过知道使用泛型定义的变量的类型限制，编译器可以在一个高得多的程度上验证类型假设。</a:t>
            </a:r>
            <a:endParaRPr lang="en-US" altLang="zh-CN">
              <a:latin typeface="宋体" panose="02010600030101010101" pitchFamily="2" charset="-122"/>
              <a:ea typeface="宋体" panose="02010600030101010101" pitchFamily="2" charset="-122"/>
              <a:cs typeface="宋体" panose="02010600030101010101" pitchFamily="2" charset="-122"/>
              <a:sym typeface="+mn-ea"/>
            </a:endParaRPr>
          </a:p>
          <a:p>
            <a:r>
              <a:rPr lang="en-US" altLang="zh-CN" b="1">
                <a:solidFill>
                  <a:schemeClr val="accent1"/>
                </a:solidFill>
                <a:latin typeface="宋体" panose="02010600030101010101" pitchFamily="2" charset="-122"/>
                <a:ea typeface="宋体" panose="02010600030101010101" pitchFamily="2" charset="-122"/>
                <a:cs typeface="宋体" panose="02010600030101010101" pitchFamily="2" charset="-122"/>
                <a:sym typeface="+mn-ea"/>
              </a:rPr>
              <a:t>没有泛型，这些假设就只存在于程序员的头脑中（或者如果幸运的话，还存在于代码注释中）。</a:t>
            </a:r>
            <a:r>
              <a:rPr lang="en-US" altLang="zh-CN">
                <a:latin typeface="宋体" panose="02010600030101010101" pitchFamily="2" charset="-122"/>
                <a:ea typeface="宋体" panose="02010600030101010101" pitchFamily="2" charset="-122"/>
                <a:cs typeface="宋体" panose="02010600030101010101" pitchFamily="2" charset="-122"/>
                <a:sym typeface="+mn-ea"/>
              </a:rPr>
              <a:t> </a:t>
            </a:r>
            <a:endParaRPr lang="en-US" altLang="zh-CN">
              <a:latin typeface="宋体" panose="02010600030101010101" pitchFamily="2" charset="-122"/>
              <a:ea typeface="宋体" panose="02010600030101010101" pitchFamily="2" charset="-122"/>
              <a:cs typeface="宋体" panose="02010600030101010101" pitchFamily="2" charset="-122"/>
              <a:sym typeface="+mn-ea"/>
            </a:endParaRPr>
          </a:p>
          <a:p>
            <a:r>
              <a:rPr lang="en-US" altLang="zh-CN">
                <a:latin typeface="宋体" panose="02010600030101010101" pitchFamily="2" charset="-122"/>
                <a:ea typeface="宋体" panose="02010600030101010101" pitchFamily="2" charset="-122"/>
                <a:cs typeface="宋体" panose="02010600030101010101" pitchFamily="2" charset="-122"/>
                <a:sym typeface="+mn-ea"/>
              </a:rPr>
              <a:t>2，</a:t>
            </a:r>
            <a:r>
              <a:rPr lang="en-US" altLang="zh-CN">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消除强制类型转换。</a:t>
            </a:r>
            <a:r>
              <a:rPr lang="en-US" altLang="zh-CN">
                <a:latin typeface="宋体" panose="02010600030101010101" pitchFamily="2" charset="-122"/>
                <a:ea typeface="宋体" panose="02010600030101010101" pitchFamily="2" charset="-122"/>
                <a:cs typeface="宋体" panose="02010600030101010101" pitchFamily="2" charset="-122"/>
                <a:sym typeface="+mn-ea"/>
              </a:rPr>
              <a:t> 泛型的一个附带好处是，消除源代码中的许多强制类型转换。这使得代码更加可读，并且减少了出错机会。</a:t>
            </a:r>
            <a:endParaRPr lang="en-US" altLang="zh-CN">
              <a:latin typeface="宋体" panose="02010600030101010101" pitchFamily="2" charset="-122"/>
              <a:ea typeface="宋体" panose="02010600030101010101" pitchFamily="2" charset="-122"/>
              <a:cs typeface="宋体" panose="02010600030101010101" pitchFamily="2" charset="-122"/>
              <a:sym typeface="+mn-ea"/>
            </a:endParaRPr>
          </a:p>
          <a:p>
            <a:r>
              <a:rPr lang="en-US" altLang="zh-CN">
                <a:latin typeface="宋体" panose="02010600030101010101" pitchFamily="2" charset="-122"/>
                <a:ea typeface="宋体" panose="02010600030101010101" pitchFamily="2" charset="-122"/>
                <a:cs typeface="宋体" panose="02010600030101010101" pitchFamily="2" charset="-122"/>
                <a:sym typeface="+mn-ea"/>
              </a:rPr>
              <a:t>3，</a:t>
            </a:r>
            <a:r>
              <a:rPr lang="en-US" altLang="zh-CN">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潜在的性能收益。</a:t>
            </a:r>
            <a:r>
              <a:rPr lang="en-US" altLang="zh-CN">
                <a:latin typeface="宋体" panose="02010600030101010101" pitchFamily="2" charset="-122"/>
                <a:ea typeface="宋体" panose="02010600030101010101" pitchFamily="2" charset="-122"/>
                <a:cs typeface="宋体" panose="02010600030101010101" pitchFamily="2" charset="-122"/>
                <a:sym typeface="+mn-ea"/>
              </a:rPr>
              <a:t> 泛型为较大的优化带来可能。在泛型的初始实现中，编译器将强制类型转换（没有泛型的话，程序员会指定这些强制类型转换）插入生成的字节码中。</a:t>
            </a:r>
            <a:endParaRPr lang="en-US" altLang="zh-CN">
              <a:latin typeface="宋体" panose="02010600030101010101" pitchFamily="2" charset="-122"/>
              <a:ea typeface="宋体" panose="02010600030101010101" pitchFamily="2" charset="-122"/>
              <a:cs typeface="宋体" panose="02010600030101010101" pitchFamily="2" charset="-122"/>
              <a:sym typeface="+mn-ea"/>
            </a:endParaRPr>
          </a:p>
          <a:p>
            <a:endParaRPr lang="zh-CN" altLang="en-US" dirty="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a:p>
            <a:r>
              <a:rPr lang="en-US" altLang="zh-CN">
                <a:latin typeface="宋体" panose="02010600030101010101" pitchFamily="2" charset="-122"/>
                <a:ea typeface="宋体" panose="02010600030101010101" pitchFamily="2" charset="-122"/>
                <a:cs typeface="宋体" panose="02010600030101010101" pitchFamily="2" charset="-122"/>
                <a:sym typeface="+mn-ea"/>
              </a:rPr>
              <a:t>促成泛型出现的最主要的动机之一是为了创建集合类，参见 集合 章节。集合用于存放要使用到的对象。数组也是如此，不过集合比数组更加灵活，功能更丰富。几乎所有程序在运行过程中都会涉及到一组对象，因此集合是可复用性最高的类库之一。</a:t>
            </a:r>
            <a:endParaRPr lang="en-US" altLang="zh-CN">
              <a:latin typeface="宋体" panose="02010600030101010101" pitchFamily="2" charset="-122"/>
              <a:ea typeface="宋体" panose="02010600030101010101" pitchFamily="2" charset="-122"/>
              <a:cs typeface="宋体" panose="02010600030101010101" pitchFamily="2" charset="-122"/>
              <a:sym typeface="+mn-ea"/>
            </a:endParaRPr>
          </a:p>
          <a:p>
            <a:endParaRPr lang="en-US" altLang="zh-CN">
              <a:latin typeface="宋体" panose="02010600030101010101" pitchFamily="2" charset="-122"/>
              <a:ea typeface="宋体" panose="02010600030101010101" pitchFamily="2" charset="-122"/>
              <a:cs typeface="宋体" panose="02010600030101010101" pitchFamily="2" charset="-122"/>
              <a:sym typeface="+mn-ea"/>
            </a:endParaRPr>
          </a:p>
          <a:p>
            <a:r>
              <a:rPr lang="en-US" altLang="zh-CN">
                <a:latin typeface="宋体" panose="02010600030101010101" pitchFamily="2" charset="-122"/>
                <a:ea typeface="宋体" panose="02010600030101010101" pitchFamily="2" charset="-122"/>
                <a:cs typeface="宋体" panose="02010600030101010101" pitchFamily="2" charset="-122"/>
                <a:sym typeface="+mn-ea"/>
              </a:rPr>
              <a:t>泛型的本质是参数化类型，也就是说所操作的数据类型被指定为一个参数。这种参数类型可以用在类、接口和方法的创建中，分别称为泛型类、泛型接口、泛型方法。Java语言引入泛型的好处是安全简单。</a:t>
            </a:r>
            <a:endParaRPr lang="en-US" altLang="zh-CN">
              <a:latin typeface="宋体" panose="02010600030101010101" pitchFamily="2" charset="-122"/>
              <a:ea typeface="宋体" panose="02010600030101010101" pitchFamily="2" charset="-122"/>
              <a:cs typeface="宋体" panose="02010600030101010101" pitchFamily="2" charset="-122"/>
              <a:sym typeface="+mn-ea"/>
            </a:endParaRPr>
          </a:p>
        </p:txBody>
      </p:sp>
    </p:spTree>
    <p:custDataLst>
      <p:tags r:id="rId2"/>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220980" y="919480"/>
            <a:ext cx="11721465" cy="2861310"/>
          </a:xfrm>
          <a:prstGeom prst="rect">
            <a:avLst/>
          </a:prstGeom>
          <a:noFill/>
        </p:spPr>
        <p:txBody>
          <a:bodyPr wrap="square" rtlCol="0">
            <a:spAutoFit/>
          </a:bodyPr>
          <a:p>
            <a:r>
              <a:rPr lang="zh-CN" altLang="en-US">
                <a:latin typeface="宋体" panose="02010600030101010101" pitchFamily="2" charset="-122"/>
                <a:ea typeface="宋体" panose="02010600030101010101" pitchFamily="2" charset="-122"/>
                <a:cs typeface="宋体" panose="02010600030101010101" pitchFamily="2" charset="-122"/>
              </a:rPr>
              <a:t>下来说说泛型通配符T，E，K，V区别</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这些全都属于java泛型的通配符，刚开始我看到这么多通配符，一下晕了，这几个其实没什么区别，只不过是一个约定好的代码，也就是说</a:t>
            </a:r>
            <a:endParaRPr lang="zh-CN" altLang="en-US">
              <a:latin typeface="宋体" panose="02010600030101010101" pitchFamily="2" charset="-122"/>
              <a:ea typeface="宋体" panose="02010600030101010101" pitchFamily="2" charset="-122"/>
              <a:cs typeface="宋体" panose="02010600030101010101" pitchFamily="2" charset="-122"/>
            </a:endParaRPr>
          </a:p>
          <a:p>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使用大写字母A,B,C,D......X,Y,Z定义的，就都是泛型，把T换成A也一样，这里T只是名字上的意义而已</a:t>
            </a:r>
            <a:endParaRPr lang="zh-CN" altLang="en-US">
              <a:latin typeface="宋体" panose="02010600030101010101" pitchFamily="2" charset="-122"/>
              <a:ea typeface="宋体" panose="02010600030101010101" pitchFamily="2" charset="-122"/>
              <a:cs typeface="宋体" panose="02010600030101010101" pitchFamily="2" charset="-122"/>
            </a:endParaRPr>
          </a:p>
          <a:p>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 表示不确定的java类型</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T (type) 表示具体的一个java类型</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K V (key value) 分别代表java键值中的Key Value</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E (element) 代表Element</a:t>
            </a:r>
            <a:endParaRPr lang="zh-CN" altLang="en-US">
              <a:latin typeface="宋体" panose="02010600030101010101" pitchFamily="2" charset="-122"/>
              <a:ea typeface="宋体" panose="02010600030101010101" pitchFamily="2" charset="-122"/>
              <a:cs typeface="宋体" panose="02010600030101010101" pitchFamily="2" charset="-122"/>
            </a:endParaRPr>
          </a:p>
        </p:txBody>
      </p:sp>
      <p:pic>
        <p:nvPicPr>
          <p:cNvPr id="3" name="图片 2"/>
          <p:cNvPicPr>
            <a:picLocks noChangeAspect="1"/>
          </p:cNvPicPr>
          <p:nvPr/>
        </p:nvPicPr>
        <p:blipFill>
          <a:blip r:embed="rId2"/>
          <a:stretch>
            <a:fillRect/>
          </a:stretch>
        </p:blipFill>
        <p:spPr>
          <a:xfrm>
            <a:off x="5565775" y="2868295"/>
            <a:ext cx="6598920" cy="3893820"/>
          </a:xfrm>
          <a:prstGeom prst="rect">
            <a:avLst/>
          </a:prstGeom>
        </p:spPr>
      </p:pic>
    </p:spTree>
    <p:custDataLst>
      <p:tags r:id="rId3"/>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4" name="文本框 3"/>
          <p:cNvSpPr txBox="1"/>
          <p:nvPr/>
        </p:nvSpPr>
        <p:spPr>
          <a:xfrm>
            <a:off x="220980" y="782955"/>
            <a:ext cx="11793855" cy="4246245"/>
          </a:xfrm>
          <a:prstGeom prst="rect">
            <a:avLst/>
          </a:prstGeom>
          <a:noFill/>
        </p:spPr>
        <p:txBody>
          <a:bodyPr wrap="square" rtlCol="0">
            <a:spAutoFit/>
          </a:bodyPr>
          <a:p>
            <a:r>
              <a:rPr lang="zh-CN" altLang="en-US">
                <a:latin typeface="宋体" panose="02010600030101010101" pitchFamily="2" charset="-122"/>
                <a:ea typeface="宋体" panose="02010600030101010101" pitchFamily="2" charset="-122"/>
                <a:cs typeface="宋体" panose="02010600030101010101" pitchFamily="2" charset="-122"/>
              </a:rPr>
              <a:t>   泛型在使用中还有一些规则和限制：</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    1、泛型的类型参数只能是类类型（包括自定义类），不能是简单类型（基本类型改用包装类型）。</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    2、同一种泛型可以对应多个版本（因为参数类型是不确定的），不同版本的泛型类实例是不兼容的。</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    3、泛型的类型参数可以有多个。</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    4、泛型的参数类型可以使用extends语句，例如&lt;T extends superclass&gt;。习惯上成为“有界类型”。</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    5、泛型的参数类型还可以是通配符类型。例如Class&lt;?&gt; classType = Class.forName(Java.lang.String);</a:t>
            </a:r>
            <a:endParaRPr lang="zh-CN" altLang="en-US">
              <a:latin typeface="宋体" panose="02010600030101010101" pitchFamily="2" charset="-122"/>
              <a:ea typeface="宋体" panose="02010600030101010101" pitchFamily="2" charset="-122"/>
              <a:cs typeface="宋体" panose="02010600030101010101" pitchFamily="2" charset="-122"/>
            </a:endParaRPr>
          </a:p>
          <a:p>
            <a:endParaRPr lang="zh-CN" altLang="en-US">
              <a:latin typeface="宋体" panose="02010600030101010101" pitchFamily="2" charset="-122"/>
              <a:ea typeface="宋体" panose="02010600030101010101" pitchFamily="2" charset="-122"/>
              <a:cs typeface="宋体" panose="02010600030101010101" pitchFamily="2" charset="-122"/>
            </a:endParaRPr>
          </a:p>
          <a:p>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泛型的使用</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泛型的使用方式，可以在类、接口、方法中使用，分别简称之</a:t>
            </a:r>
            <a:r>
              <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rPr>
              <a:t>泛型类、泛型接口、泛型方法</a:t>
            </a:r>
            <a:endPar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endParaRPr>
          </a:p>
          <a:p>
            <a:endPar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泛型类 </a:t>
            </a:r>
            <a:r>
              <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rPr>
              <a:t>public class A&lt;T&gt; </a:t>
            </a:r>
            <a:endPar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泛型接口</a:t>
            </a:r>
            <a:r>
              <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rPr>
              <a:t> public class ArrayList&lt;E&gt; implements List&lt;E&gt;</a:t>
            </a:r>
            <a:endPar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rPr>
              <a:t>泛型方法 public static &lt;T&gt; void fun(T a)</a:t>
            </a:r>
            <a:endPar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rPr>
              <a:t>可变参数与范型方法 public static &lt;T&gt; </a:t>
            </a:r>
            <a:r>
              <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void</a:t>
            </a:r>
            <a:r>
              <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rPr>
              <a:t> </a:t>
            </a:r>
            <a:r>
              <a:rPr lang="en-US" altLang="zh-CN">
                <a:solidFill>
                  <a:srgbClr val="FF0000"/>
                </a:solidFill>
                <a:latin typeface="宋体" panose="02010600030101010101" pitchFamily="2" charset="-122"/>
                <a:ea typeface="宋体" panose="02010600030101010101" pitchFamily="2" charset="-122"/>
                <a:cs typeface="宋体" panose="02010600030101010101" pitchFamily="2" charset="-122"/>
              </a:rPr>
              <a:t>fun</a:t>
            </a:r>
            <a:r>
              <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rPr>
              <a:t>(T... args)</a:t>
            </a:r>
            <a:endPar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32080" y="1610995"/>
            <a:ext cx="11821160" cy="3692525"/>
          </a:xfrm>
          <a:prstGeom prst="rect">
            <a:avLst/>
          </a:prstGeom>
          <a:noFill/>
        </p:spPr>
        <p:txBody>
          <a:bodyPr wrap="square" rtlCol="0">
            <a:spAutoFit/>
          </a:bodyPr>
          <a:p>
            <a:r>
              <a:rPr lang="zh-CN" altLang="en-US">
                <a:latin typeface="宋体" panose="02010600030101010101" pitchFamily="2" charset="-122"/>
                <a:ea typeface="宋体" panose="02010600030101010101" pitchFamily="2" charset="-122"/>
                <a:cs typeface="宋体" panose="02010600030101010101" pitchFamily="2" charset="-122"/>
              </a:rPr>
              <a:t>费波那契数列（意大利语：Successione di Fibonacci），又译为费波拿契数、斐波那契数列、费氏数列、黄金分割数列。 </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在数学上，费波那契数列是以递归的方法来定义：</a:t>
            </a:r>
            <a:endParaRPr lang="zh-CN" altLang="en-US">
              <a:latin typeface="宋体" panose="02010600030101010101" pitchFamily="2" charset="-122"/>
              <a:ea typeface="宋体" panose="02010600030101010101" pitchFamily="2" charset="-122"/>
              <a:cs typeface="宋体" panose="02010600030101010101" pitchFamily="2" charset="-122"/>
            </a:endParaRPr>
          </a:p>
          <a:p>
            <a:endParaRPr lang="zh-CN" altLang="en-US">
              <a:latin typeface="宋体" panose="02010600030101010101" pitchFamily="2" charset="-122"/>
              <a:ea typeface="宋体" panose="02010600030101010101" pitchFamily="2" charset="-122"/>
              <a:cs typeface="宋体" panose="02010600030101010101" pitchFamily="2" charset="-122"/>
            </a:endParaRPr>
          </a:p>
          <a:p>
            <a:endParaRPr lang="zh-CN" altLang="en-US">
              <a:latin typeface="宋体" panose="02010600030101010101" pitchFamily="2" charset="-122"/>
              <a:ea typeface="宋体" panose="02010600030101010101" pitchFamily="2" charset="-122"/>
              <a:cs typeface="宋体" panose="02010600030101010101" pitchFamily="2" charset="-122"/>
            </a:endParaRPr>
          </a:p>
          <a:p>
            <a:endParaRPr lang="zh-CN" altLang="en-US">
              <a:latin typeface="宋体" panose="02010600030101010101" pitchFamily="2" charset="-122"/>
              <a:ea typeface="宋体" panose="02010600030101010101" pitchFamily="2" charset="-122"/>
              <a:cs typeface="宋体" panose="02010600030101010101" pitchFamily="2" charset="-122"/>
            </a:endParaRPr>
          </a:p>
          <a:p>
            <a:endParaRPr lang="zh-CN" altLang="en-US">
              <a:latin typeface="宋体" panose="02010600030101010101" pitchFamily="2" charset="-122"/>
              <a:ea typeface="宋体" panose="02010600030101010101" pitchFamily="2" charset="-122"/>
              <a:cs typeface="宋体" panose="02010600030101010101" pitchFamily="2" charset="-122"/>
            </a:endParaRPr>
          </a:p>
          <a:p>
            <a:endParaRPr lang="zh-CN" altLang="en-US">
              <a:latin typeface="宋体" panose="02010600030101010101" pitchFamily="2" charset="-122"/>
              <a:ea typeface="宋体" panose="02010600030101010101" pitchFamily="2" charset="-122"/>
              <a:cs typeface="宋体" panose="02010600030101010101" pitchFamily="2" charset="-122"/>
            </a:endParaRPr>
          </a:p>
          <a:p>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用文字来说，就是费波那契数列由0和1开始，之后的费波那契系数就是由之前的两数相加而得出。首几个费波那契系数是：</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0,1,1,2,3,5,8,13,21,34,55,89,144,233……（OEIS中的数列A000045）</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特别指出：</a:t>
            </a:r>
            <a:r>
              <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rPr>
              <a:t>0不是第一项，而是第零项。</a:t>
            </a:r>
            <a:endPar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endParaRPr>
          </a:p>
        </p:txBody>
      </p:sp>
      <p:pic>
        <p:nvPicPr>
          <p:cNvPr id="4" name="图片 3"/>
          <p:cNvPicPr>
            <a:picLocks noChangeAspect="1"/>
          </p:cNvPicPr>
          <p:nvPr/>
        </p:nvPicPr>
        <p:blipFill>
          <a:blip r:embed="rId2"/>
          <a:stretch>
            <a:fillRect/>
          </a:stretch>
        </p:blipFill>
        <p:spPr>
          <a:xfrm>
            <a:off x="1819910" y="2672715"/>
            <a:ext cx="3063240" cy="838200"/>
          </a:xfrm>
          <a:prstGeom prst="rect">
            <a:avLst/>
          </a:prstGeom>
        </p:spPr>
      </p:pic>
      <p:sp>
        <p:nvSpPr>
          <p:cNvPr id="5" name="文本框 4"/>
          <p:cNvSpPr txBox="1"/>
          <p:nvPr/>
        </p:nvSpPr>
        <p:spPr>
          <a:xfrm>
            <a:off x="132080" y="800735"/>
            <a:ext cx="11820525" cy="583565"/>
          </a:xfrm>
          <a:prstGeom prst="rect">
            <a:avLst/>
          </a:prstGeom>
          <a:noFill/>
        </p:spPr>
        <p:txBody>
          <a:bodyPr wrap="square" rtlCol="0">
            <a:spAutoFit/>
          </a:bodyPr>
          <a:p>
            <a:pPr algn="ctr"/>
            <a:r>
              <a:rPr lang="zh-CN" altLang="en-US" sz="3200"/>
              <a:t>练习：</a:t>
            </a:r>
            <a:r>
              <a:rPr lang="zh-CN" altLang="en-US" sz="3200">
                <a:sym typeface="+mn-ea"/>
              </a:rPr>
              <a:t>Fibonacci数列</a:t>
            </a:r>
            <a:endParaRPr lang="zh-CN" altLang="en-US" sz="3200">
              <a:sym typeface="+mn-ea"/>
            </a:endParaRPr>
          </a:p>
        </p:txBody>
      </p:sp>
    </p:spTree>
    <p:custDataLst>
      <p:tags r:id="rId3"/>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文本框 2"/>
          <p:cNvSpPr txBox="1"/>
          <p:nvPr/>
        </p:nvSpPr>
        <p:spPr>
          <a:xfrm>
            <a:off x="185420" y="1456055"/>
            <a:ext cx="11639550" cy="501586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Java的泛型是</a:t>
            </a:r>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rPr>
              <a:t>伪泛型</a:t>
            </a:r>
            <a:r>
              <a:rPr lang="zh-CN" altLang="en-US" sz="1600">
                <a:latin typeface="宋体" panose="02010600030101010101" pitchFamily="2" charset="-122"/>
                <a:ea typeface="宋体" panose="02010600030101010101" pitchFamily="2" charset="-122"/>
                <a:cs typeface="宋体" panose="02010600030101010101" pitchFamily="2" charset="-122"/>
              </a:rPr>
              <a:t>，这是因为Java在编译期间，所有的泛型信息都会被擦掉，正确理解泛型概念的首要前提是理解类型擦除。Java的泛型基本上都是在编译器这个层次上实现的，在生成的字节码中是不包含泛型中的类型信息的，使用泛型的时候加上类型参数，在编译器编译的时候会去掉，这个过程成为类型擦除。</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在写代码时，无法把一个 </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Integer</a:t>
            </a:r>
            <a:r>
              <a:rPr lang="zh-CN" altLang="en-US" sz="1600">
                <a:latin typeface="宋体" panose="02010600030101010101" pitchFamily="2" charset="-122"/>
                <a:ea typeface="宋体" panose="02010600030101010101" pitchFamily="2" charset="-122"/>
                <a:cs typeface="宋体" panose="02010600030101010101" pitchFamily="2" charset="-122"/>
              </a:rPr>
              <a:t> 类型的实例加到 ArrayList&lt;</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String</a:t>
            </a:r>
            <a:r>
              <a:rPr lang="zh-CN" altLang="en-US" sz="1600">
                <a:latin typeface="宋体" panose="02010600030101010101" pitchFamily="2" charset="-122"/>
                <a:ea typeface="宋体" panose="02010600030101010101" pitchFamily="2" charset="-122"/>
                <a:cs typeface="宋体" panose="02010600030101010101" pitchFamily="2" charset="-122"/>
              </a:rPr>
              <a:t>&gt; 中，因为ArrayList&lt;</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String</a:t>
            </a:r>
            <a:r>
              <a:rPr lang="zh-CN" altLang="en-US" sz="1600">
                <a:latin typeface="宋体" panose="02010600030101010101" pitchFamily="2" charset="-122"/>
                <a:ea typeface="宋体" panose="02010600030101010101" pitchFamily="2" charset="-122"/>
                <a:cs typeface="宋体" panose="02010600030101010101" pitchFamily="2" charset="-122"/>
              </a:rPr>
              <a:t>&gt; 和 ArrayList&lt;</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Integer</a:t>
            </a:r>
            <a:r>
              <a:rPr lang="zh-CN" altLang="en-US" sz="1600">
                <a:latin typeface="宋体" panose="02010600030101010101" pitchFamily="2" charset="-122"/>
                <a:ea typeface="宋体" panose="02010600030101010101" pitchFamily="2" charset="-122"/>
                <a:cs typeface="宋体" panose="02010600030101010101" pitchFamily="2" charset="-122"/>
              </a:rPr>
              <a:t>&gt; 在编译的时候是完全不同的类型，但是运行结果却是true。这就Java泛型的类型擦除造成的</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泛型是 Java 1.5 版本才引进的概念，在这之前是没有泛型的概念的，但显然，泛型代码能够很好地和之前版本的代码很好地兼容。</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这是因为，泛型信息只存在于代码编译阶段，在进入 JVM 之前，与泛型相关的信息会被擦除掉，专业术语叫做类型擦除。</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pic>
        <p:nvPicPr>
          <p:cNvPr id="4" name="图片 3"/>
          <p:cNvPicPr>
            <a:picLocks noChangeAspect="1"/>
          </p:cNvPicPr>
          <p:nvPr/>
        </p:nvPicPr>
        <p:blipFill>
          <a:blip r:embed="rId2"/>
          <a:stretch>
            <a:fillRect/>
          </a:stretch>
        </p:blipFill>
        <p:spPr>
          <a:xfrm>
            <a:off x="282575" y="2493645"/>
            <a:ext cx="6042660" cy="2156460"/>
          </a:xfrm>
          <a:prstGeom prst="rect">
            <a:avLst/>
          </a:prstGeom>
        </p:spPr>
      </p:pic>
      <p:sp>
        <p:nvSpPr>
          <p:cNvPr id="2" name="文本框 1"/>
          <p:cNvSpPr txBox="1"/>
          <p:nvPr/>
        </p:nvSpPr>
        <p:spPr>
          <a:xfrm>
            <a:off x="185420" y="819150"/>
            <a:ext cx="11705590" cy="583565"/>
          </a:xfrm>
          <a:prstGeom prst="rect">
            <a:avLst/>
          </a:prstGeom>
          <a:noFill/>
        </p:spPr>
        <p:txBody>
          <a:bodyPr wrap="square" rtlCol="0">
            <a:spAutoFit/>
          </a:bodyPr>
          <a:p>
            <a:pPr algn="ctr"/>
            <a:r>
              <a:rPr lang="zh-CN" altLang="en-US" sz="3200"/>
              <a:t>泛型擦除</a:t>
            </a:r>
            <a:endParaRPr lang="zh-CN" altLang="en-US" sz="3200"/>
          </a:p>
        </p:txBody>
      </p:sp>
    </p:spTree>
    <p:custDataLst>
      <p:tags r:id="rId3"/>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93345" y="837565"/>
            <a:ext cx="11812270" cy="156845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类型擦除带来的局限性</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类型擦除，是泛型能够与之前的 java 版本代码兼容共存的原因。但也因为类型擦除，它会抹掉很多继承相关的特性，这是它带来的局限性。原始类型（raw type）就是擦除去了泛型信息，最后在字节码中的类型变量的真正类型。无论何时定义一个泛型类型，相应的原始类型都会被自动地提供。</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理解</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类型擦除有利于我们绕过开发当中可能遇到的雷区，同样理解类型擦除也能让我们绕过泛型本身的一些限制</a:t>
            </a:r>
            <a:r>
              <a:rPr lang="zh-CN" altLang="en-US" sz="1600">
                <a:latin typeface="宋体" panose="02010600030101010101" pitchFamily="2" charset="-122"/>
                <a:ea typeface="宋体" panose="02010600030101010101" pitchFamily="2" charset="-122"/>
                <a:cs typeface="宋体" panose="02010600030101010101" pitchFamily="2" charset="-122"/>
              </a:rPr>
              <a:t>。</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66370" y="800735"/>
            <a:ext cx="11766550" cy="5631180"/>
          </a:xfrm>
          <a:prstGeom prst="rect">
            <a:avLst/>
          </a:prstGeom>
          <a:noFill/>
        </p:spPr>
        <p:txBody>
          <a:bodyPr wrap="square" rtlCol="0">
            <a:spAutoFit/>
          </a:bodyPr>
          <a:p>
            <a:r>
              <a:rPr lang="zh-CN" altLang="en-US">
                <a:latin typeface="宋体" panose="02010600030101010101" pitchFamily="2" charset="-122"/>
                <a:ea typeface="宋体" panose="02010600030101010101" pitchFamily="2" charset="-122"/>
                <a:cs typeface="宋体" panose="02010600030101010101" pitchFamily="2" charset="-122"/>
              </a:rPr>
              <a:t>在调用泛型方法时，可以指定泛型，也可以不指定泛型。</a:t>
            </a:r>
            <a:endParaRPr lang="zh-CN" altLang="en-US">
              <a:latin typeface="宋体" panose="02010600030101010101" pitchFamily="2" charset="-122"/>
              <a:ea typeface="宋体" panose="02010600030101010101" pitchFamily="2" charset="-122"/>
              <a:cs typeface="宋体" panose="02010600030101010101" pitchFamily="2" charset="-122"/>
            </a:endParaRPr>
          </a:p>
          <a:p>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在不指定泛型的情况下，泛型变量的类型为该方法中的几种类型的同一父类的最小级，直到Object</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在指定泛型的情况下，该方法的几种类型必须是该泛型的实例的类型或者其子类</a:t>
            </a:r>
            <a:endParaRPr lang="zh-CN" altLang="en-US">
              <a:latin typeface="宋体" panose="02010600030101010101" pitchFamily="2" charset="-122"/>
              <a:ea typeface="宋体" panose="02010600030101010101" pitchFamily="2" charset="-122"/>
              <a:cs typeface="宋体" panose="02010600030101010101" pitchFamily="2" charset="-122"/>
            </a:endParaRPr>
          </a:p>
          <a:p>
            <a:endParaRPr lang="zh-CN" altLang="en-US">
              <a:latin typeface="宋体" panose="02010600030101010101" pitchFamily="2" charset="-122"/>
              <a:ea typeface="宋体" panose="02010600030101010101" pitchFamily="2" charset="-122"/>
              <a:cs typeface="宋体" panose="02010600030101010101" pitchFamily="2" charset="-122"/>
            </a:endParaRPr>
          </a:p>
          <a:p>
            <a:endParaRPr lang="zh-CN" altLang="en-US">
              <a:latin typeface="宋体" panose="02010600030101010101" pitchFamily="2" charset="-122"/>
              <a:ea typeface="宋体" panose="02010600030101010101" pitchFamily="2" charset="-122"/>
              <a:cs typeface="宋体" panose="02010600030101010101" pitchFamily="2" charset="-122"/>
            </a:endParaRPr>
          </a:p>
          <a:p>
            <a:endParaRPr lang="zh-CN" altLang="en-US">
              <a:latin typeface="宋体" panose="02010600030101010101" pitchFamily="2" charset="-122"/>
              <a:ea typeface="宋体" panose="02010600030101010101" pitchFamily="2" charset="-122"/>
              <a:cs typeface="宋体" panose="02010600030101010101" pitchFamily="2" charset="-122"/>
            </a:endParaRPr>
          </a:p>
          <a:p>
            <a:endParaRPr lang="zh-CN" altLang="en-US">
              <a:latin typeface="宋体" panose="02010600030101010101" pitchFamily="2" charset="-122"/>
              <a:ea typeface="宋体" panose="02010600030101010101" pitchFamily="2" charset="-122"/>
              <a:cs typeface="宋体" panose="02010600030101010101" pitchFamily="2" charset="-122"/>
            </a:endParaRPr>
          </a:p>
          <a:p>
            <a:endParaRPr lang="zh-CN" altLang="en-US">
              <a:latin typeface="宋体" panose="02010600030101010101" pitchFamily="2" charset="-122"/>
              <a:ea typeface="宋体" panose="02010600030101010101" pitchFamily="2" charset="-122"/>
              <a:cs typeface="宋体" panose="02010600030101010101" pitchFamily="2" charset="-122"/>
            </a:endParaRPr>
          </a:p>
          <a:p>
            <a:endParaRPr lang="zh-CN" altLang="en-US">
              <a:latin typeface="宋体" panose="02010600030101010101" pitchFamily="2" charset="-122"/>
              <a:ea typeface="宋体" panose="02010600030101010101" pitchFamily="2" charset="-122"/>
              <a:cs typeface="宋体" panose="02010600030101010101" pitchFamily="2" charset="-122"/>
            </a:endParaRPr>
          </a:p>
          <a:p>
            <a:endParaRPr lang="zh-CN" altLang="en-US">
              <a:latin typeface="宋体" panose="02010600030101010101" pitchFamily="2" charset="-122"/>
              <a:ea typeface="宋体" panose="02010600030101010101" pitchFamily="2" charset="-122"/>
              <a:cs typeface="宋体" panose="02010600030101010101" pitchFamily="2" charset="-122"/>
            </a:endParaRPr>
          </a:p>
          <a:p>
            <a:endParaRPr lang="zh-CN" altLang="en-US">
              <a:latin typeface="宋体" panose="02010600030101010101" pitchFamily="2" charset="-122"/>
              <a:ea typeface="宋体" panose="02010600030101010101" pitchFamily="2" charset="-122"/>
              <a:cs typeface="宋体" panose="02010600030101010101" pitchFamily="2" charset="-122"/>
            </a:endParaRPr>
          </a:p>
          <a:p>
            <a:endParaRPr lang="zh-CN" altLang="en-US">
              <a:latin typeface="宋体" panose="02010600030101010101" pitchFamily="2" charset="-122"/>
              <a:ea typeface="宋体" panose="02010600030101010101" pitchFamily="2" charset="-122"/>
              <a:cs typeface="宋体" panose="02010600030101010101" pitchFamily="2" charset="-122"/>
            </a:endParaRPr>
          </a:p>
          <a:p>
            <a:endParaRPr lang="zh-CN" altLang="en-US">
              <a:latin typeface="宋体" panose="02010600030101010101" pitchFamily="2" charset="-122"/>
              <a:ea typeface="宋体" panose="02010600030101010101" pitchFamily="2" charset="-122"/>
              <a:cs typeface="宋体" panose="02010600030101010101" pitchFamily="2" charset="-122"/>
            </a:endParaRPr>
          </a:p>
          <a:p>
            <a:endParaRPr lang="zh-CN" altLang="en-US">
              <a:latin typeface="宋体" panose="02010600030101010101" pitchFamily="2" charset="-122"/>
              <a:ea typeface="宋体" panose="02010600030101010101" pitchFamily="2" charset="-122"/>
              <a:cs typeface="宋体" panose="02010600030101010101" pitchFamily="2" charset="-122"/>
            </a:endParaRPr>
          </a:p>
          <a:p>
            <a:endParaRPr lang="zh-CN" altLang="en-US">
              <a:latin typeface="宋体" panose="02010600030101010101" pitchFamily="2" charset="-122"/>
              <a:ea typeface="宋体" panose="02010600030101010101" pitchFamily="2" charset="-122"/>
              <a:cs typeface="宋体" panose="02010600030101010101" pitchFamily="2" charset="-122"/>
            </a:endParaRPr>
          </a:p>
          <a:p>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sym typeface="+mn-ea"/>
              </a:rPr>
              <a:t>通配符 — 使用一个奇怪的问号表示类型参数 — 是一种表示未知类型的类型约束的方法。通配符并不包含在最初的泛型设计中（起源于 Generic Java（GJ）项目），从形成 JSR 14 到发布其最终版本之间的五年多时间内完成设计过程并被添加到了泛型中。</a:t>
            </a:r>
            <a:endParaRPr lang="zh-CN" altLang="en-US">
              <a:latin typeface="宋体" panose="02010600030101010101" pitchFamily="2" charset="-122"/>
              <a:ea typeface="宋体" panose="02010600030101010101" pitchFamily="2" charset="-122"/>
              <a:cs typeface="宋体" panose="02010600030101010101" pitchFamily="2" charset="-122"/>
            </a:endParaRPr>
          </a:p>
        </p:txBody>
      </p:sp>
      <p:pic>
        <p:nvPicPr>
          <p:cNvPr id="3" name="图片 2"/>
          <p:cNvPicPr>
            <a:picLocks noChangeAspect="1"/>
          </p:cNvPicPr>
          <p:nvPr/>
        </p:nvPicPr>
        <p:blipFill>
          <a:blip r:embed="rId2"/>
          <a:stretch>
            <a:fillRect/>
          </a:stretch>
        </p:blipFill>
        <p:spPr>
          <a:xfrm>
            <a:off x="513715" y="2366010"/>
            <a:ext cx="11071860" cy="2636520"/>
          </a:xfrm>
          <a:prstGeom prst="rect">
            <a:avLst/>
          </a:prstGeom>
        </p:spPr>
      </p:pic>
    </p:spTree>
    <p:custDataLst>
      <p:tags r:id="rId3"/>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98755" y="1402715"/>
            <a:ext cx="11794490" cy="4523105"/>
          </a:xfrm>
          <a:prstGeom prst="rect">
            <a:avLst/>
          </a:prstGeom>
          <a:noFill/>
        </p:spPr>
        <p:txBody>
          <a:bodyPr wrap="square" rtlCol="0">
            <a:spAutoFit/>
          </a:bodyPr>
          <a:p>
            <a:r>
              <a:rPr lang="zh-CN" altLang="en-US">
                <a:latin typeface="宋体" panose="02010600030101010101" pitchFamily="2" charset="-122"/>
                <a:ea typeface="宋体" panose="02010600030101010101" pitchFamily="2" charset="-122"/>
                <a:cs typeface="宋体" panose="02010600030101010101" pitchFamily="2" charset="-122"/>
              </a:rPr>
              <a:t>有界泛型（</a:t>
            </a:r>
            <a:r>
              <a:rPr lang="zh-CN" altLang="en-US">
                <a:latin typeface="宋体" panose="02010600030101010101" pitchFamily="2" charset="-122"/>
                <a:ea typeface="宋体" panose="02010600030101010101" pitchFamily="2" charset="-122"/>
                <a:cs typeface="宋体" panose="02010600030101010101" pitchFamily="2" charset="-122"/>
                <a:sym typeface="+mn-ea"/>
              </a:rPr>
              <a:t>泛型边界</a:t>
            </a:r>
            <a:r>
              <a:rPr lang="zh-CN" altLang="en-US">
                <a:latin typeface="宋体" panose="02010600030101010101" pitchFamily="2" charset="-122"/>
                <a:ea typeface="宋体" panose="02010600030101010101" pitchFamily="2" charset="-122"/>
                <a:cs typeface="宋体" panose="02010600030101010101" pitchFamily="2" charset="-122"/>
              </a:rPr>
              <a:t>）：</a:t>
            </a:r>
            <a:endParaRPr lang="zh-CN" altLang="en-US">
              <a:latin typeface="宋体" panose="02010600030101010101" pitchFamily="2" charset="-122"/>
              <a:ea typeface="宋体" panose="02010600030101010101" pitchFamily="2" charset="-122"/>
              <a:cs typeface="宋体" panose="02010600030101010101" pitchFamily="2" charset="-122"/>
            </a:endParaRPr>
          </a:p>
          <a:p>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用</a:t>
            </a:r>
            <a:r>
              <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rPr>
              <a:t>&lt;? extends 父类型&gt;</a:t>
            </a:r>
            <a:r>
              <a:rPr lang="zh-CN" altLang="en-US">
                <a:latin typeface="宋体" panose="02010600030101010101" pitchFamily="2" charset="-122"/>
                <a:ea typeface="宋体" panose="02010600030101010101" pitchFamily="2" charset="-122"/>
                <a:cs typeface="宋体" panose="02010600030101010101" pitchFamily="2" charset="-122"/>
              </a:rPr>
              <a:t>标识上边界通配符，用于表示实例化时可以确定父类型的未知类型。</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用</a:t>
            </a:r>
            <a:r>
              <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rPr>
              <a:t>&lt;? super 子类型&gt;</a:t>
            </a:r>
            <a:r>
              <a:rPr lang="zh-CN" altLang="en-US">
                <a:latin typeface="宋体" panose="02010600030101010101" pitchFamily="2" charset="-122"/>
                <a:ea typeface="宋体" panose="02010600030101010101" pitchFamily="2" charset="-122"/>
                <a:cs typeface="宋体" panose="02010600030101010101" pitchFamily="2" charset="-122"/>
              </a:rPr>
              <a:t>标识下边界通配符，用于表示实例化时可以确定子类型的未知类型。</a:t>
            </a:r>
            <a:endParaRPr lang="zh-CN" altLang="en-US">
              <a:latin typeface="宋体" panose="02010600030101010101" pitchFamily="2" charset="-122"/>
              <a:ea typeface="宋体" panose="02010600030101010101" pitchFamily="2" charset="-122"/>
              <a:cs typeface="宋体" panose="02010600030101010101" pitchFamily="2" charset="-122"/>
            </a:endParaRPr>
          </a:p>
          <a:p>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上边界类型通配符（&lt;? extends 父类型&gt;）：因为可以确定父类型，所以可以以父类型去获取数据（向上转型）。但是不能写入数据。</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下边界类型通配符（&lt;? super 子类型&gt;）：因为可以确定最小类型，所以可以以最小类型去写入数据（向上转型）。而不能获取数据。</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无边界类型通配符（&lt;?&gt;） 等同于 上边界通配符&lt;? extends Object&gt;，所以可以以Object类去获取数据，但意义不大。</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下边界类型通配符（&lt;? super 子类型&gt;）下边界通配符&lt;? super 子类型&gt; + 上边界通配符&lt;? extends Object&gt;，所以可以以Object类去获取数据，但意义不大。</a:t>
            </a:r>
            <a:endParaRPr lang="zh-CN" altLang="en-US">
              <a:latin typeface="宋体" panose="02010600030101010101" pitchFamily="2" charset="-122"/>
              <a:ea typeface="宋体" panose="02010600030101010101" pitchFamily="2" charset="-122"/>
              <a:cs typeface="宋体" panose="02010600030101010101" pitchFamily="2" charset="-122"/>
            </a:endParaRPr>
          </a:p>
          <a:p>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sym typeface="+mn-ea"/>
              </a:rPr>
              <a:t>&lt;&gt;模板的类型是编译时确定的而不是运行时，这代码必须运行时才能判定类型。Java泛型是编译器做的限制，运行时会泛型擦除。 </a:t>
            </a:r>
            <a:endParaRPr lang="zh-CN" altLang="en-US">
              <a:latin typeface="宋体" panose="02010600030101010101" pitchFamily="2" charset="-122"/>
              <a:ea typeface="宋体" panose="02010600030101010101" pitchFamily="2" charset="-122"/>
              <a:cs typeface="宋体" panose="02010600030101010101" pitchFamily="2" charset="-122"/>
            </a:endParaRPr>
          </a:p>
        </p:txBody>
      </p:sp>
      <p:sp>
        <p:nvSpPr>
          <p:cNvPr id="3" name="文本框 2"/>
          <p:cNvSpPr txBox="1"/>
          <p:nvPr/>
        </p:nvSpPr>
        <p:spPr>
          <a:xfrm>
            <a:off x="185420" y="819150"/>
            <a:ext cx="11705590" cy="583565"/>
          </a:xfrm>
          <a:prstGeom prst="rect">
            <a:avLst/>
          </a:prstGeom>
          <a:noFill/>
        </p:spPr>
        <p:txBody>
          <a:bodyPr wrap="square" rtlCol="0">
            <a:spAutoFit/>
          </a:bodyPr>
          <a:p>
            <a:pPr algn="ctr"/>
            <a:r>
              <a:rPr lang="zh-CN" altLang="en-US" sz="3200"/>
              <a:t>泛型边界</a:t>
            </a:r>
            <a:endParaRPr lang="zh-CN" altLang="en-US" sz="3200"/>
          </a:p>
        </p:txBody>
      </p:sp>
    </p:spTree>
    <p:custDataLst>
      <p:tags r:id="rId2"/>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3*i*2"/>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_3*i*3"/>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_3*i*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_3*i*5"/>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1*i*1"/>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11*i*2"/>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_11*i*3"/>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_11*i*4"/>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3858"/>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3858"/>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7.xml><?xml version="1.0" encoding="utf-8"?>
<p:tagLst xmlns:p="http://schemas.openxmlformats.org/presentationml/2006/main">
  <p:tag name="KSO_WM_TEMPLATE_SUBCATEGORY" val="0"/>
  <p:tag name="KSO_WM_TEMPLATE_MASTER_TYPE" val="0"/>
  <p:tag name="KSO_WM_TEMPLATE_COLOR_TYPE" val="1"/>
  <p:tag name="KSO_WM_TEMPLATE_MASTER_THUMB_INDEX" val="0"/>
  <p:tag name="KSO_WM_UNIT_SHOW_EDIT_AREA_INDICATION" val="0"/>
  <p:tag name="KSO_WM_TAG_VERSION" val="1.0"/>
  <p:tag name="KSO_WM_BEAUTIFY_FLAG" val="#wm#"/>
  <p:tag name="KSO_WM_TEMPLATE_CATEGORY" val="custom"/>
  <p:tag name="KSO_WM_TEMPLATE_INDEX" val="20203858"/>
  <p:tag name="KSO_WM_TEMPLATE_THUMBS_INDEX" val="1、2、3、4、5、6、7、8、9"/>
</p:tagLst>
</file>

<file path=ppt/tags/tag78.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79.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1.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2.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3.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4.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5.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6.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7.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8.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9.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heme/theme1.xml><?xml version="1.0" encoding="utf-8"?>
<a:theme xmlns:a="http://schemas.openxmlformats.org/drawingml/2006/main" name="1_Office 主题​​">
  <a:themeElements>
    <a:clrScheme name="20203858">
      <a:dk1>
        <a:srgbClr val="000000"/>
      </a:dk1>
      <a:lt1>
        <a:srgbClr val="FFFFFF"/>
      </a:lt1>
      <a:dk2>
        <a:srgbClr val="DBEEDF"/>
      </a:dk2>
      <a:lt2>
        <a:srgbClr val="FFFFFF"/>
      </a:lt2>
      <a:accent1>
        <a:srgbClr val="36A44E"/>
      </a:accent1>
      <a:accent2>
        <a:srgbClr val="3CB456"/>
      </a:accent2>
      <a:accent3>
        <a:srgbClr val="70CD84"/>
      </a:accent3>
      <a:accent4>
        <a:srgbClr val="466484"/>
      </a:accent4>
      <a:accent5>
        <a:srgbClr val="4B4E95"/>
      </a:accent5>
      <a:accent6>
        <a:srgbClr val="4E36A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3051</Words>
  <Application>WPS 演示</Application>
  <PresentationFormat>宽屏</PresentationFormat>
  <Paragraphs>132</Paragraphs>
  <Slides>12</Slides>
  <Notes>4</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12</vt:i4>
      </vt:variant>
    </vt:vector>
  </HeadingPairs>
  <TitlesOfParts>
    <vt:vector size="22" baseType="lpstr">
      <vt:lpstr>Arial</vt:lpstr>
      <vt:lpstr>宋体</vt:lpstr>
      <vt:lpstr>Wingdings</vt:lpstr>
      <vt:lpstr>微软雅黑</vt:lpstr>
      <vt:lpstr>Consolas</vt:lpstr>
      <vt:lpstr>新宋体</vt:lpstr>
      <vt:lpstr>Arial Unicode MS</vt:lpstr>
      <vt:lpstr>Calibri</vt:lpstr>
      <vt:lpstr>仿宋</vt:lpstr>
      <vt:lpstr>1_Office 主题​​</vt:lpstr>
      <vt:lpstr>Java泛型简介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38909</cp:lastModifiedBy>
  <cp:revision>695</cp:revision>
  <dcterms:created xsi:type="dcterms:W3CDTF">2019-06-19T02:08:00Z</dcterms:created>
  <dcterms:modified xsi:type="dcterms:W3CDTF">2020-09-16T06:57:38Z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2052-11.1.0.9999</vt:lpwstr>
  </property>
</Properties>
</file>