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660" r:id="rId3"/>
    <p:sldId id="693" r:id="rId4"/>
    <p:sldId id="694" r:id="rId5"/>
    <p:sldId id="695" r:id="rId6"/>
    <p:sldId id="696" r:id="rId7"/>
    <p:sldId id="697" r:id="rId8"/>
    <p:sldId id="698" r:id="rId9"/>
    <p:sldId id="699" r:id="rId10"/>
    <p:sldId id="700" r:id="rId11"/>
    <p:sldId id="702" r:id="rId12"/>
    <p:sldId id="703" r:id="rId13"/>
    <p:sldId id="737" r:id="rId14"/>
    <p:sldId id="738" r:id="rId15"/>
    <p:sldId id="739" r:id="rId16"/>
    <p:sldId id="740" r:id="rId17"/>
    <p:sldId id="741" r:id="rId18"/>
    <p:sldId id="704" r:id="rId20"/>
    <p:sldId id="705" r:id="rId21"/>
    <p:sldId id="706" r:id="rId22"/>
    <p:sldId id="707" r:id="rId23"/>
    <p:sldId id="742" r:id="rId24"/>
    <p:sldId id="743" r:id="rId25"/>
    <p:sldId id="708" r:id="rId26"/>
    <p:sldId id="709" r:id="rId27"/>
    <p:sldId id="710" r:id="rId28"/>
    <p:sldId id="711" r:id="rId29"/>
    <p:sldId id="712" r:id="rId30"/>
    <p:sldId id="713" r:id="rId31"/>
    <p:sldId id="717" r:id="rId32"/>
    <p:sldId id="718" r:id="rId33"/>
    <p:sldId id="719" r:id="rId34"/>
    <p:sldId id="720" r:id="rId35"/>
    <p:sldId id="721" r:id="rId36"/>
    <p:sldId id="722" r:id="rId37"/>
    <p:sldId id="723" r:id="rId38"/>
    <p:sldId id="724" r:id="rId39"/>
    <p:sldId id="776" r:id="rId40"/>
    <p:sldId id="725" r:id="rId41"/>
    <p:sldId id="726" r:id="rId42"/>
    <p:sldId id="727" r:id="rId43"/>
    <p:sldId id="744" r:id="rId44"/>
    <p:sldId id="775" r:id="rId45"/>
    <p:sldId id="728" r:id="rId46"/>
    <p:sldId id="729" r:id="rId47"/>
    <p:sldId id="730" r:id="rId48"/>
    <p:sldId id="731" r:id="rId49"/>
    <p:sldId id="732" r:id="rId50"/>
    <p:sldId id="733" r:id="rId51"/>
    <p:sldId id="734" r:id="rId52"/>
    <p:sldId id="735" r:id="rId53"/>
    <p:sldId id="662"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66"/>
        <p:guide pos="382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1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17.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18.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19.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0.xml"/><Relationship Id="rId2" Type="http://schemas.openxmlformats.org/officeDocument/2006/relationships/image" Target="../media/image20.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27.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6.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32.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8.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9.xml"/><Relationship Id="rId2" Type="http://schemas.openxmlformats.org/officeDocument/2006/relationships/image" Target="../media/image37.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5.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6.xml"/><Relationship Id="rId2" Type="http://schemas.openxmlformats.org/officeDocument/2006/relationships/image" Target="../media/image42.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7.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0.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1.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3.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5.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6.xml"/><Relationship Id="rId2" Type="http://schemas.openxmlformats.org/officeDocument/2006/relationships/image" Target="../media/image60.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8.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0.xml"/><Relationship Id="rId2" Type="http://schemas.openxmlformats.org/officeDocument/2006/relationships/image" Target="../media/image6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6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9.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789305" y="2178050"/>
            <a:ext cx="5852160" cy="319278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805930" y="2388870"/>
            <a:ext cx="5204460" cy="208026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06805" y="2136775"/>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38120" y="145605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682875" y="2849880"/>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42460" y="102552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02785" y="148780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42460" y="1955165"/>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15000" y="675640"/>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15000" y="1280795"/>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67225" y="24587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67225" y="2894330"/>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67225" y="3322955"/>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45360" y="1668780"/>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48150" y="2600960"/>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20360" y="838200"/>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185920" y="1178560"/>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5573078" y="448945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5818188" y="4306888"/>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5818188" y="5658168"/>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6938010" y="4170045"/>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6870700" y="5354320"/>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7053898" y="4023360"/>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7053898" y="4675188"/>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7121208" y="5141278"/>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7119938" y="5578158"/>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7120255" y="6102350"/>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4313555" y="4961255"/>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36495"/>
            <a:ext cx="5002530" cy="360807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429115" y="2075815"/>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76555" y="2513330"/>
            <a:ext cx="11365865"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Java 常量</a:t>
            </a:r>
            <a:endParaRPr lang="zh-CN" altLang="en-US" sz="3200"/>
          </a:p>
        </p:txBody>
      </p:sp>
      <p:sp>
        <p:nvSpPr>
          <p:cNvPr id="4" name="文本框 3"/>
          <p:cNvSpPr txBox="1"/>
          <p:nvPr/>
        </p:nvSpPr>
        <p:spPr>
          <a:xfrm>
            <a:off x="330835" y="1565910"/>
            <a:ext cx="11666855" cy="9531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常量在程序运行时是不能被修改的。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在 Java 中使用 final 关键字来修饰常量，声明方式和变量类似</a:t>
            </a:r>
            <a:r>
              <a:rPr lang="en-US" altLang="zh-CN"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虽然常量名也可以用小写，但为了便于识别，通常使用大写字母表示常量。</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final double PI = 3.1415927;</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
        <p:nvSpPr>
          <p:cNvPr id="6" name="文本框 5"/>
          <p:cNvSpPr txBox="1"/>
          <p:nvPr/>
        </p:nvSpPr>
        <p:spPr>
          <a:xfrm>
            <a:off x="3884930" y="5535295"/>
            <a:ext cx="1325880" cy="368300"/>
          </a:xfrm>
          <a:prstGeom prst="rect">
            <a:avLst/>
          </a:prstGeom>
          <a:noFill/>
        </p:spPr>
        <p:txBody>
          <a:bodyPr wrap="none" rtlCol="0" anchor="t">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辗转相除法</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9605</Words>
  <Application>WPS 演示</Application>
  <PresentationFormat>宽屏</PresentationFormat>
  <Paragraphs>628</Paragraphs>
  <Slides>51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Arial</vt:lpstr>
      <vt:lpstr>宋体</vt:lpstr>
      <vt:lpstr>Wingdings</vt:lpstr>
      <vt:lpstr>微软雅黑</vt:lpstr>
      <vt:lpstr>Consolas</vt:lpstr>
      <vt:lpstr>新宋体</vt:lpstr>
      <vt:lpstr>Arial Unicode MS</vt:lpstr>
      <vt:lpstr>Calibri</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760</cp:revision>
  <dcterms:created xsi:type="dcterms:W3CDTF">2019-06-19T02:08:00Z</dcterms:created>
  <dcterms:modified xsi:type="dcterms:W3CDTF">2020-09-05T02:02:46Z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