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60" r:id="rId3"/>
    <p:sldId id="661" r:id="rId4"/>
    <p:sldId id="680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8" r:id="rId13"/>
    <p:sldId id="6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7322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UUID 生成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67030" y="1356360"/>
            <a:ext cx="114211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同一时空中的所有机器都是唯一的。按照开放软件基金会(OSF)制定的标准计算，用到了以太网卡地址、纳秒级时间、芯片ID码和许多可能的数字。由以下几部分的组合：当前日期和时间(UUID的第一个部分与时间有关，如果你在生成一个UUID之后，过几秒又生成一个UUID，则第一个部分不同，其余相同)，时钟序列，全局唯一的IEEE机器识别号（如果有网卡，从网卡获得，没有网卡以其他方式获得），UUID的唯一缺陷在于生成的结果串会比较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在Java中生成UUID主要有以下几种方式: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JDK1.5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如果使用的JDK1.5的话,那么生成UUID变成了一件简单的事,以为JDK实现了UUID: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java.util.UUID,直接调用即可.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 uuid = UUID.randomUUID();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s = UUID.randomUUID().toString(); //用来生成数据库的主键id非常不错。。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83845" y="819150"/>
            <a:ext cx="1156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字符串的不可变性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04520" y="1383665"/>
            <a:ext cx="10927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2099945"/>
            <a:ext cx="3825240" cy="2148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83845" y="819150"/>
            <a:ext cx="1156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字符串常量池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78105" y="1383665"/>
            <a:ext cx="119919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作为最基础的引用数据类型，Java 设计者为 String 提供了字符串常量池以提高其性能，那么字符串常量池的具体原理是什么?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字符串常量池的设计思想是什么？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字符串常量池在哪里？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如何操作字符串常量池？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字符串的分配，和其他的对象分配一样，耗费高昂的时间与空间代价，作为最基础的数据类型，大量频繁的创建字符串，极大程度地影响程序的性能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JVM为了提高性能和减少内存开销，在实例化字符串常量的时候进行了一些优化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为字符串开辟一个字符串常量池，类似于缓存区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创建字符串常量时，首先坚持字符串常量池是否存在该字符串，存在该字符串，返回引用实例，不存在，实例化该字符串并放入池中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实现该优化的基础是因为字符串是不可变的，可以不用担心数据冲突进行共享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运行时实例创建的全局字符串常量池中有一个表，总是为池中每个唯一的字符串对象维护一个引用,这就意味着它们一直引用着字符串常量池中的对象，所以，在常量池中的这些字符串不会被垃圾收集器回收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字符串连接的几种方式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20980" y="1511300"/>
            <a:ext cx="116211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1.String的连接方法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可以看出连接方式是新建了一个包含两个长度的字符数组，然后进行连接。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2.StringBuilder中存储字符串其实用的是一个char数组，capacity其实就是指定这个char数组的大小，StringBuilder的连接方法是继承AbstractStringBuilder的方法的，线程不安全的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3.StringBuffer的连接方法，利用了同步（synchronized关键字），线程安全的，但这样会相对的降低速度。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4.“+”号拼接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+进行拼接的时候会将+号的拼接方式变换成StringBuilder的append方式，也就是说每次利用+会建立一个StringBuilder。因此，在循环内部意味着每执行一次循环，就会创建一个StringBuilder对象。因此循环里面不要用+号，在循环外面建立一个StringBuilder或StirngBuffer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15" y="5757545"/>
            <a:ext cx="3098800" cy="717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1029335"/>
            <a:ext cx="4236720" cy="46177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6615" y="751840"/>
            <a:ext cx="73361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由于字符串拼接太常用了，java支持可以直接用+号对两个字符串进行拼接。其真正实现的原理是中间通过建立临时的StringBuilder对象，然后调用append方法实现。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StringBuilder中存储字符串其实用的是一个char数组，capacity其实就是指定这个char数组的大小，StringBuilder的连接方法是继承AbstractStringBuilder的方法的，线程不安全的。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底层是转化成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进行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append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，每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一次就会创建一个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对象，性能最差。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concat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会创建一个新的字符串来存储新串。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StringBuilder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StringB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uffer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是使用变长char数组实现，不会新增对象。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45" y="1393190"/>
            <a:ext cx="9204960" cy="5364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String </a:t>
            </a:r>
            <a:r>
              <a:rPr lang="zh-CN" altLang="en-US" sz="3200"/>
              <a:t>类常用方法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0" y="1459865"/>
            <a:ext cx="11639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'b':将参数格式化为boolean类型输出，'B'的效果相同,但结果中字母为大写。false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'h':将参数格式化为散列输出，原理：Integer.toHexString(arg.hashCode())，'H'的效果相同,但结果中字母为大写。fc42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's':将参数格式化为字符串输出，如果参数实现了 Formattable接口，则调用 formatTo方法。'S'的效果相同。16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FormatImpl类实现了Formattable接口：我是Formattable接口的实现类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'c':将参数格式化为Unicode字符，'C'的效果相同。A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'd':将参数格式化为十进制整数。11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'o':将参数格式化为八进制整数。11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'x':将参数格式化为十六进制整数。11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'e':将参数格式化为科学计数法的浮点数，'E'的效果相同。1.000000E+01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'f':将参数格式化为十进制浮点数。10.000001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'g':根据具体情况，自动选择用普通表示方式还是科学计数法方式，'G'效果相同。10.01=10.0100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'g':根据具体情况，自动选择用普通表示方式还是科学计数法方式，'G'效果相同。10.00000000005=10.0000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'a':结果被格式化为带有效位数和指数的十六进制浮点数，'A'效果相同,但结果中字母为大写。0x1.4333333333333p3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't':时间日期格式化前缀，会在后面讲述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'%':输出%。%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'n':平台独立的行分隔符。System.getProperty("line.separator")可以取得平台独立的行分隔符，但是用在format中间未免显得过于烦琐了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已经换行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5982970"/>
            <a:ext cx="9262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String formatStr = String.format("我的名字叫 %s,我的年龄是 %d", "tom", 20);</a:t>
            </a:r>
            <a:endParaRPr lang="zh-CN" altLang="en-US" sz="1600"/>
          </a:p>
          <a:p>
            <a:r>
              <a:rPr lang="zh-CN" altLang="en-US" sz="1600"/>
              <a:t>System.out.println(formatStr);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字符串格式化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宽屏</PresentationFormat>
  <Paragraphs>90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仿宋</vt:lpstr>
      <vt:lpstr>华文宋体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539</cp:revision>
  <dcterms:created xsi:type="dcterms:W3CDTF">2019-06-19T02:08:00Z</dcterms:created>
  <dcterms:modified xsi:type="dcterms:W3CDTF">2020-09-10T02:21:23Z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