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660" r:id="rId3"/>
    <p:sldId id="661" r:id="rId4"/>
    <p:sldId id="682" r:id="rId5"/>
    <p:sldId id="683" r:id="rId6"/>
    <p:sldId id="684" r:id="rId7"/>
    <p:sldId id="685" r:id="rId8"/>
    <p:sldId id="686" r:id="rId9"/>
    <p:sldId id="687" r:id="rId10"/>
    <p:sldId id="688" r:id="rId11"/>
    <p:sldId id="691" r:id="rId12"/>
    <p:sldId id="690" r:id="rId13"/>
    <p:sldId id="692" r:id="rId14"/>
    <p:sldId id="693" r:id="rId15"/>
    <p:sldId id="694" r:id="rId16"/>
    <p:sldId id="695" r:id="rId17"/>
    <p:sldId id="696" r:id="rId18"/>
    <p:sldId id="697" r:id="rId19"/>
    <p:sldId id="698" r:id="rId20"/>
    <p:sldId id="699" r:id="rId21"/>
    <p:sldId id="700" r:id="rId23"/>
    <p:sldId id="703" r:id="rId24"/>
    <p:sldId id="704" r:id="rId25"/>
    <p:sldId id="705" r:id="rId26"/>
    <p:sldId id="706" r:id="rId27"/>
    <p:sldId id="707" r:id="rId28"/>
    <p:sldId id="708" r:id="rId29"/>
    <p:sldId id="709" r:id="rId30"/>
    <p:sldId id="710" r:id="rId31"/>
    <p:sldId id="711" r:id="rId32"/>
    <p:sldId id="712" r:id="rId33"/>
    <p:sldId id="713" r:id="rId34"/>
    <p:sldId id="6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19"/>
        <p:guide pos="383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1.xml"/><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9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8.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6040" y="828040"/>
            <a:ext cx="1199451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CountDownLatch是一个同步的辅助类，允许一个或多个线程一直等待，直到其它线程完成它们的操作。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828040"/>
            <a:ext cx="11785600"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原子操作是指一个或者多个不可再分割的操作。这些操作的执行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分（不可中断性）。举个列子：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370320" y="1480185"/>
            <a:ext cx="5259070" cy="537781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64870"/>
            <a:ext cx="1177607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synchronized</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由于同一进程的多个线程共享同一片存储空间，在带来方便的同时，也带来了访问冲突这个严重的问题。Java语言提供了专门机制以解决这种冲突，有效避免了同一个数据对象被多个线程同时访问。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需要明确的几个问题：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synchronized关键字可以作为函数的修饰符，也可作为函数内的语句，也就是平时说的同步方法和同步语句块。如果 再细的分类，synchronized可作用于instance变量、object reference（对象引用）、static函数和class literals(类名称字面常量)身上。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无论synchronized关键字加在方法上还是对象上，它取得的锁都是对象，而不是把一段代码或函数当作锁――而且同步方法很可能还会被其他线程的对象访问。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每个对象只有一个锁（lock）与之相关联。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实现同步是要很大的系统开销作为代价的，甚至可能造成死锁，所以尽量避免无谓的同步控制。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synchronized关键字的作用域有二种：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某个对象实例内，synchronized aMethod(){}可以防止多个线程同时访问这个对象的synchronized方法（如果一个对象有多个synchronized方法，只要一个线 程访问了其中的一个synchronized方法，其它线程不能同时访问这个对象中任何一个synchronized方法）。这时，不同的对象实例的 synchronized方法是不相干扰的。也就是说，其它线程照样可以同时访问相同类的另一个对象实例中的synchronized方法；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某个类的范围，synchronized static aStaticMethod{}防止多个线程同时访问这个类中的synchronized static 方法。它可以对类的所有对象实例起作用。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大多数的集合类不是线程安全的</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你注意到了吗？为什么多数基本集合实现类都不是线程安全的？比如：ArrayList, LinkedList, HashMap, HashSet, TreeMap, TreeSet等等。事实上，所有的集合类（除了Vector和HashTable以外）在java.util包中都不是线程安全的，只遗留了两个实现类（Vector和HashTable）是线程安全的为什么？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原因是：线程安全消耗十分昂贵！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知道，Vector和HashTable在Java历史中，很早就出现了，最初的时候他们是为线程安全设计的。（如果你看了源码，你会发现这些实现类的方法都被synchronized修饰）而且很快的他们在多线程中性能表现的非常差。如你所知的，同步就需要锁，有锁就需要时间来监控，所以就降低了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这就是为什么新的集合类没有提供并发控制，为了保证在单线程中提供最大的性能。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19150"/>
            <a:ext cx="1174813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快速失败迭代器（Fail-Fast Iterators）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在使用集合的时候，你也要了解到迭代器的并发策略</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看下以后代码片段，遍历一个String类型的集合：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listNames =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Arrays.asList("Tom", "Joe", "Bill", "Dave", "John");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listNames.iterator();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nextName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这里我们使用了Iterator来遍历list中的元素，试想下listNames被两个线程共享：</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一个线程执行遍历操作，在还没有遍历完成的时候，第二线程进行修改集合操作（添加或者删除元素）</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，你猜测下这时候会发生什么？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遍历集合的线程会立刻抛出异常“ConcurrentModificationException”，所以称之为：快速失败迭代器（随便翻的哈，没那么重要，理解就OK）</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为什么迭代器会如此迅速的抛出异常？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因为当一个线程在遍历集合的时候，另一个在修改遍历集合的数据会非常的危险：集合可能在修改后，有更多元素了，或者减少了元素又或者一个元素都没有了。所以在考虑结果的时候，选择抛出异常。而且这应该尽可能早的被发现，这就是原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72580" y="187960"/>
            <a:ext cx="5458460" cy="449262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755015"/>
            <a:ext cx="1198562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同步封装器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你应该已经知道，Java集合框架提供了工厂方法创建线程安全的集合，这些方法的格式如下：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Collections.synchronizedXXX(collection)</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这个工厂方法封装了指定的集合并返回了一个线程安全的集合。XXX可以是Collection、List、Map、Set、SortedMap和SortedSet的实现类。比如下面这段代码创建了一个线程安全的列表：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如果我们已经拥有了一个线程不安全的集合，我们可以通过以下方法来封装成线程安全的集合：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unsafeMap = new HashMap&lt;&gt;();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safeMap = Collections.synchronizedMap(unsafeMap);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如你锁看到的，工厂方法封装指定的集合，返回一个线程安全的结合。事实上接口基本都一直，只是实现上添加了synchronized来实现。所以被称之为：同步封装器。后面集合的工作都是由这个封装类来实现。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892175"/>
            <a:ext cx="1166685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提示：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在我们使用iterator来遍历线程安全的集合对象的时候，我们还是需要添加synchronized字段来确保线程安全，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因为Iterator本身并不是线程安全的</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，请看代码如下：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adds some elements to the 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safeList.iterator();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事实上我们应该这样来操作：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synchronized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(safeList)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同时提醒下，Iterators也是支持快速失败的。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尽管经过类的封装可保证线程安全，但是他们</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依然有着自己的缺点</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，具体见下面部分。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4930" y="828040"/>
            <a:ext cx="120129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并发集合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一个关于同步集合的缺点是，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用集合的本身作为锁的对象</a:t>
            </a:r>
            <a:r>
              <a:rPr lang="zh-CN" altLang="en-US" sz="1600">
                <a:latin typeface="宋体" panose="02010600030101010101" pitchFamily="2" charset="-122"/>
                <a:ea typeface="宋体" panose="02010600030101010101" pitchFamily="2" charset="-122"/>
                <a:cs typeface="宋体" panose="02010600030101010101" pitchFamily="2" charset="-122"/>
              </a:rPr>
              <a:t>。这意味着，在你遍历对象的时候，这个对象的其他方法已经被锁住，导致其他的线程必须等待。其他的线程无法操作当前这个被锁的集合，只有当执行的线程释放了锁。这会导致开销和性能较低。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这就是为什么jdk1.5+以后提供了并发集合的原因，因为这样的集合性能更高。并发集合类并放在java.util.concurrent包下，根据三种安全机制被放在三个组中。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种为：写时复制集合：这种集合将数据放在一成不变的数组中；任何数据的改变，都会重新创建一个新的数组来记录值。这种集合被设计用在，读的操作远远大于写操作的情景下。有两个如下的实现类：CopyOnWriteArrayList 和 CopyOnWriteArraySet.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需要注意的是，写时复制集合不会抛出ConcurrentModificationException异常。因为这些集合是由不可变数组支持的，Iterator遍历值是从不可变数组中出来的，不用担心被其他线程修改了数据。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第二种为：比对交换集合也称之为CAS（Compare-And-Swap）集合：这组线程安全的集合是通过CAS算法实现的。CAS的算法可以这样理解：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为了执行计算和更新变量，在本地拷贝一份变量，然后不通过获取访问来执行计算。当准备好去更新变量的时候，他会跟他之前的开始的值进行比较，如果一样，则更新值。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如果不一样，则说明应该有其他的线程已经修改了数据。在这种情况下，CAS线程可以重新执行下计算的值，更新或者放弃。使用CAS算法的集合有：ConcurrentLinkedQueue and ConcurrentSkipListMap.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需要注意的是，CAS集合具有不连贯的iterators，这意味着自他们创建之后并不是所有的改变都是从新的数组中来。同时他也不会抛出ConcurrentModificationException异常。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764540"/>
            <a:ext cx="1196721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第三种为：这种集合采用了特殊的对象锁（java.util.concurrent.lock.Lock）：这种机制相对于传统的来说更为灵活，可以如下理解：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我们来总结下今天我们所学到的几个点：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大部分在java.util包下的实现类都没有保证线程安全为了保证性能的优越，除了Vector和Hashtable以外。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通过Collection可以创建线程安全类，但是他们的性能都比较差。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同步集合既保证线程安全也在给予不同的算法上保证了性能，他们都在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java.util.concurrent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包中。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64870"/>
            <a:ext cx="1176718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synchronized methods(){} 与synchronized(this){}之间没有太大区别，synchronized(this){}就是在方法内同步代码块，相当于缩小了冲突的区域，表现更高效率。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22580" y="1539240"/>
            <a:ext cx="5372100" cy="1211580"/>
          </a:xfrm>
          <a:prstGeom prst="rect">
            <a:avLst/>
          </a:prstGeom>
        </p:spPr>
      </p:pic>
      <p:pic>
        <p:nvPicPr>
          <p:cNvPr id="4" name="图片 3"/>
          <p:cNvPicPr>
            <a:picLocks noChangeAspect="1"/>
          </p:cNvPicPr>
          <p:nvPr/>
        </p:nvPicPr>
        <p:blipFill>
          <a:blip r:embed="rId3"/>
          <a:stretch>
            <a:fillRect/>
          </a:stretch>
        </p:blipFill>
        <p:spPr>
          <a:xfrm>
            <a:off x="1877060" y="2806065"/>
            <a:ext cx="10279380" cy="3977640"/>
          </a:xfrm>
          <a:prstGeom prst="rect">
            <a:avLst/>
          </a:prstGeom>
        </p:spPr>
      </p:pic>
      <p:sp>
        <p:nvSpPr>
          <p:cNvPr id="6" name="文本框 5"/>
          <p:cNvSpPr txBox="1"/>
          <p:nvPr/>
        </p:nvSpPr>
        <p:spPr>
          <a:xfrm>
            <a:off x="3627755" y="1911985"/>
            <a:ext cx="2231390"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必定锁住</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效率低</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423660" y="4890135"/>
            <a:ext cx="3789045"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rPr>
              <a:t>为空时才会锁住，效率高</a:t>
            </a:r>
            <a:endParaRPr lang="zh-CN" altLang="en-US" sz="1600">
              <a:solidFill>
                <a:srgbClr val="FF0000"/>
              </a:solidFill>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631565" y="671830"/>
            <a:ext cx="458152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 程序、进程和</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线程</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nvSpPr>
        <p:spPr>
          <a:xfrm>
            <a:off x="162560" y="1419225"/>
            <a:ext cx="11867515" cy="452310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1.DOS有一个明显的特点，就是一旦病毒入侵，系统就会死机，因为传统的DOS系统是单进程处理方式，所以只有一个程序运行，其它程序无法运行。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而windows系统中，即使出现病毒，系统照样可以使用，因为windows系统是采用多进程处理方式，在同一个时间段上会有多个程序在运行。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2.对于word来说每次启动一个word实际上都是在操作系统上分配一个进程。而线程实际上是在进程的基础上进一步划分，从word来看可以把拼写检查当做一个线程进行处理。当然会同时存在多个线程。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3.如果一个进程没有了，线程一定会消失；但线程消失了，进程未必会消失。而且线程都是在进程的基础上并发同时运行。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Java中线程安全的List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Collections.SynchronizedList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CopyOnWriteArrayList是java1.5以后才加入的新类，从命名可以理解为复制在写入的List。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它的添加时加锁的(ReentrantLock ,非synchronized同步锁)，读操作是没有加锁。添加或者删除元素时，先加锁，再进行复制替换操作，最后再释放锁。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805555" y="635635"/>
            <a:ext cx="458152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 原子类</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120650" y="1192530"/>
            <a:ext cx="11803380" cy="5507990"/>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原子更新基本类型或引用类型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如果是基本类型，则替换其值，如果是引用，则替换其引用地址，这些类主要有：</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（1）AtomicBoolean</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原子更新布尔类型，内部使用int类型的value存储1和0表示true和false，底层也是对int类型的原子操作。</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（2）AtomicInteger</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原子更新int类型。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（3）AtomicLong</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原子更新long类型。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（4）AtomicReference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原子更新引用类型，通过泛型指定要操作的类。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（5）AtomicMarkableReference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原子更新引用类型，内部使用Pair承载引用对象及是否被更新过的标记，避免了ABA问题。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（6）AtomicStampedReference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原子更新引用类型，内部使用Pair承载引用对象及更新的邮戳，避免了ABA问题。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这几个类的操作基本类似，底层都是调用Unsafe的compareAndSwapXxx()来实现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9865" y="746760"/>
            <a:ext cx="1181227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原子更新数组中的元素，可以更新数组中指定索引位置的元素，这些类主要有：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原子更新int数组中的元素。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原子更新long数组中的元素。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原子更新Object数组中的元素。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这几个类的操作基本类似，更新元素时都要指定在数组中的索引位置。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原子更新对象中的字段，可以更新对象中指定字段名称的字段，这些类主要有：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原子更新对象中的int类型字段。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原子更新对象中的long类型字段。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原子更新对象中的引用类型字段。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这几个类的操作基本类似，都需要传入要更新的字段名称。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37565"/>
            <a:ext cx="11857990" cy="353822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高性能原子类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高性能原子类，是java8中增加的原子类，它们使用分段的思想，把不同的线程hash到不同的段上去更新，最后再把这些段的值相加得到最终的值，这些类主要有：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（1）Striped64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下面四个类的父类。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（2）LongAccumulator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long类型的聚合器，需要传入一个long类型的二元操作，可以用来计算各种聚合操作，包括加乘等。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（3）LongAdder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long类型的累加器，LongAccumulator的特例，只能用来计算加法，且从0开始计算。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（4）DoubleAccumulator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double类型的聚合器，需要传入一个double类型的二元操作，可以用来计算各种聚合操作，包括加乘等。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（5）DoubleAdder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double类型的累加器，DoubleAccumulator的特例，只能用来计算加法，且从0开始计算。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这几个类的操作基本类似，其中DoubleAccumulator和DoubleAdder底层其实也是用long来实现的。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82955"/>
            <a:ext cx="1173924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在Java中,为了保证多线程读写数据时保证数据的一致性,可以采用两种方式: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如用synchronized关键字,或者使用锁对象.</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使用volatile关键字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用一句话概括volatile,它能够使变量在值发生改变时能尽快地让其他线程知道.</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首先我们要先意识到有这样的现象,编译器为了加快程序运行的速度,对一些变量的写操作会先在寄存器或者是CPU缓存上进行,最后才写入内存.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而在这个过程,变量的新值对其他线程是不可见的.而volatile的作用就是使它修饰的变量的读写操作都必须在内存中进行!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volatile与synchronized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volatile本质是在告诉jvm当前变量在寄存器中的值是不确定的,需要从主存中读取,synchronized则是锁定当前变量,只有当前线程可以访问该变量,其他线程被阻塞住.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volatile仅能使用在变量级别,synchronized则可以使用在变量,方法.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volatile仅能实现变量的修改可见性,但不具备原子特性,而synchronized则可以保证变量的修改可见性和原子性.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volatile不会造成线程的阻塞,而synchronized可能会造成线程的阻塞.</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volatile标记的变量不会被编译器优化,而synchronized标记的变量可以被编译器优化.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66370" y="773430"/>
            <a:ext cx="11720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Executors创建线程池便捷方法列表：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newFixedThreadPool(int nThreads)	创建固定大小的线程池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newSingleThreadExecutor()	创建只有一个线程的线程池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newCachedThreadPool()	创建一个不限线程数上限的线程池，任何提交的任务都将立即执行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newScheduleThreadPool</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创建一个定长的线程池，而且支持定时的以及周期性的任务执行，支持定时及周期性任务执行。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小程序使用这些快捷方法</a:t>
            </a:r>
            <a:r>
              <a:rPr lang="zh-CN" altLang="en-US" sz="1600">
                <a:latin typeface="宋体" panose="02010600030101010101" pitchFamily="2" charset="-122"/>
                <a:ea typeface="宋体" panose="02010600030101010101" pitchFamily="2" charset="-122"/>
                <a:cs typeface="宋体" panose="02010600030101010101" pitchFamily="2" charset="-122"/>
              </a:rPr>
              <a:t>没什么问题，对于服务端需要长期运行的程序，创建线程池应该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直接使用ThreadPoolExecutor的构造方法</a:t>
            </a:r>
            <a:r>
              <a:rPr lang="zh-CN" altLang="en-US" sz="1600">
                <a:latin typeface="宋体" panose="02010600030101010101" pitchFamily="2" charset="-122"/>
                <a:ea typeface="宋体" panose="02010600030101010101" pitchFamily="2" charset="-122"/>
                <a:cs typeface="宋体" panose="02010600030101010101" pitchFamily="2" charset="-122"/>
              </a:rPr>
              <a:t>。没错，上述Executors方法创建的线程池就是ThreadPoolExecutor。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线程池的关闭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线程池提供了两个关闭方法，shutdownNow和shuwdown方法。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shutdownNow方法的解释是：线程池拒接收新提交的任务，同时立马关闭线程池，线程池里的任务不再执行。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shutdown方法的解释是：线程池拒接收新提交的任务，同时等待线程池里的任务执行完毕后关闭线程池。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29235" y="1099820"/>
            <a:ext cx="11709400" cy="3402330"/>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773430"/>
            <a:ext cx="11931015" cy="23069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Java </a:t>
            </a:r>
            <a:r>
              <a:rPr lang="zh-CN" altLang="en-US" sz="1600">
                <a:latin typeface="宋体" panose="02010600030101010101" pitchFamily="2" charset="-122"/>
                <a:ea typeface="宋体" panose="02010600030101010101" pitchFamily="2" charset="-122"/>
                <a:cs typeface="宋体" panose="02010600030101010101" pitchFamily="2" charset="-122"/>
              </a:rPr>
              <a:t>用户线程、守护线程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1420495"/>
            <a:ext cx="11839575" cy="378460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程序的任何指令的执行往往都会要竞争CPU这个最宝贵的资源，不论你的程序分成了多少个线程去执行不同的任务，他们都必须排队等待获取这个资源来计算和处理命令。</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即CPU分配给各个程序的时间，每个线程被分配一个时间段，称作它的时间片，即该进程允许运行的时间，使各个程序从表面上看是同时进行的。如果在时间片结束时进程还在运行，则CPU将被剥夺并分配给另一个进程。如果进程在时间片结束前阻塞或结束，则CPU当即进行切换。而不会造成CPU资源浪费。在宏观上：我们可以同时打开多个应用程序，每个程序并行不悖，同时运行。但在微观上：由于只有一个CPU，一次只能处理程序要求的一部分，如何处理公平，一种方法就是引入时间片，每个程序轮流执行。</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3631565" y="671830"/>
            <a:ext cx="458152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CPU中的时间片的概念</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6065" y="746125"/>
            <a:ext cx="11639550" cy="6000750"/>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1.继承Thead类创建线程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（1）继承Thread类并重写run方法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（3）调用该线程对象的start()方法来启动线程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（1）定义一个类实现Runnable接口，并重写该接口的run()方法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 Runnable实现类的对象，作为创建Thread对象的target参数，此Thread对象才是真正的线程对象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和Runnable接口不一样，Callable接口提供了一个call()方法作为线程执行体，call()方法比run()方法功能要强大：call()方法可以有返回值，可以声明抛出异常。使用Callable和Future创建线程的步骤如下：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（1）定义一个类实现Callable接口，并重写call()方法，该call()方法将作为线程执行体，并且有返回值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（2）创建Callable实现类的实例，使用FutureTask类来包装Callable对象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（3）使用FutureTask对象作为Thread对象的target创建并启动线程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（4）调用FutureTask对象的get()方法来获得子线程执行结束后的返回值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9870" y="837565"/>
            <a:ext cx="1180338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线程的生命周期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新建状态: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new 关键字和 Thread 类或其子类建立一个线程对象后，该线程对象就处于新建状态。它保持这个状态直到程序 start() 这个线程。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当线程对象调用了start()方法之后，该线程就进入就绪状态。就绪状态的线程处于就绪队列中，要等待JVM里线程调度器的调度。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如果就绪状态的线程获取 CPU 资源，就可以执行 run()，此时线程便处于运行状态。处于运行状态的线程最为复杂，它可以变为阻塞状态、就绪状态和死亡状态。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如果一个线程执行了sleep（睡眠）、suspend（挂起）等方法，失去所占用资源之后，该线程就从运行状态进入阻塞状态。在睡眠时间已到或获得设备资源后可以重新进入就绪状态。可以分为三种：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等待阻塞：运行状态中的线程执行 wait() 方法，使线程进入到等待阻塞状态。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同步阻塞：线程在获取 synchronized 同步锁失败(因为同步锁被其他线程占用)。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其他阻塞：通过调用线程的 sleep() 或 join() 发出了 I/O 请求时，线程就会进入到阻塞状态。当sleep() 状态超时，join() 等待线程终止或超时，或者 I/O 处理完毕，线程重新转入就绪状态。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一个运行状态的线程完成任务或者其他终止条件发生时，该线程就切换到终止状态。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47980" y="791845"/>
            <a:ext cx="1154874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28040"/>
            <a:ext cx="1191260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共享进程范围内的资源：例如内存地址。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多线程的优势</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发挥多处理器的强大能力，提高效率和程序吞吐量</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并发带来的风险</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使用并发程序带来的主要风险有以下三种：</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1、安全性问题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主要是多个线程共享数据时可能会产生于期望不相符的结果</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2、活跃性问题(liveness)</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当某个操作无法继续进行下去时，就会发生活跃性问题。比如死锁、饥饿、活锁等问题。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3 性能问题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a.线程过多时会使得CPU频繁切换，花在调度上时间太多。</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b.多线程环境必须使用同步机制，导致很多编译器想做的优化被抑制。</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c.线程过多还会消耗过多内存。</a:t>
            </a:r>
            <a:endParaRPr lang="zh-CN" altLang="en-US" sz="16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12314</Words>
  <Application>WPS 演示</Application>
  <PresentationFormat>宽屏</PresentationFormat>
  <Paragraphs>399</Paragraphs>
  <Slides>32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650</cp:revision>
  <dcterms:created xsi:type="dcterms:W3CDTF">2019-06-19T02:08:00Z</dcterms:created>
  <dcterms:modified xsi:type="dcterms:W3CDTF">2020-09-04T08:16:28Z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