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660" r:id="rId3"/>
    <p:sldId id="661" r:id="rId4"/>
    <p:sldId id="681" r:id="rId5"/>
    <p:sldId id="682" r:id="rId6"/>
    <p:sldId id="683" r:id="rId7"/>
    <p:sldId id="684" r:id="rId8"/>
    <p:sldId id="685" r:id="rId9"/>
    <p:sldId id="686" r:id="rId10"/>
    <p:sldId id="687" r:id="rId11"/>
    <p:sldId id="688" r:id="rId12"/>
    <p:sldId id="6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数组简介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8750" y="849630"/>
            <a:ext cx="118675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数组的定义：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数组是相同类型数据的有序集合。数组描述的是相同类型的若干个数据，按照一定的先后次序排列组合而成。其中，每一个数据称作一个元素，每个元素可以通过一个索引(下标)来访问它们。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数组的基本特点：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长度是确定的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。数组一旦被创建，它的大小就是不可以改变的。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其元素必须是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相同类型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，不允许出现混合类型。元素的类型可以是java 支持的任意类型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数组类型可以是任何数据类型，包括基本类型和引用类型。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数组的元素在堆内存中被分配空间，并且是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连续分配的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 使用new 关键字对数组进行 内存的分配。每个元素都会被jvm 赋予默认值。默认规则：整数：0 浮点数：0.0 字符：\u0000 布尔：false 引用数据类型：null。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 数组的元素都是有序号的，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序号从0开始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，0序的。称作数组的下标、索引、角标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数组的声明：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声明的时候并没有实例化任何对象，只有在实例化数组对象时，JVM才分配空间，这时才与长度有关。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声明一个数组的时候并没有数组真正被创建。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构造一个数组，必须指定长度。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数组格式：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元素类型[ ] 数组名 = new 元素类型 [元素个数或数组长度];   //  int [] arr = new int [3];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[]：代表这是数组类型。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数组名：一个合法的标识符，命名规范 和 局部变量 规范一致。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new：是java 的关键字。用来向JVM申请内存的。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元素类型[元素个数] ：决定了向JVM申请的内存空间的大小。 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　　　    大小：元素类型字节数 * 元素个数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元素的个数：只要是一个合法的java 表达式就可以。 返回一个int 类型的值即可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9540" y="846455"/>
            <a:ext cx="1192212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数组的优缺点：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优点：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1：可以保存若干个数据。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2：随机访问的效率很高。根据下标访问元素效率高（元素连续分配空间）。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缺点：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1：数组的元素的类型必须一致。元素类型必须一致。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2：连续分配空间在堆中，如果数组的元素很多，对内存的要求更加的严格。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3：根据内容查找元素效率比较低，需要逐个比较个。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4：删除元素、插入元素效率比较低，需要移动大量的元素。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5：数组定长，不能自动扩容。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6：数组没有封装，数组对象只提供了一个数组长度的属性，但是没有提供方法用来操作元素。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提供了一整套的 针对不同需求的 对于容器的解决的方案。集合框架部分。不同的容器有不同的特点，满足不同的需求。数组的缺点都会被干掉。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837565"/>
            <a:ext cx="115849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练习冒泡排序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冒泡排序分从大到小和从小到大两种排序方式。它们的唯一区别就是两个数交换的条件不同，从大到小排序是前面的数比后面的小的时候交换，而从小到大排序是前面的数比后面的数大的时候交换。我这里只说 从小到大的排序方式。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冒泡排序的原理：从第一个数开始，依次往后比较，如果前面的数比后面的数大就交换，否则不作处理。这就类似烧开水时，壶底的水泡往上冒的过程。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现以数组[8,7,6,4,5]为例，我们通过将这个数组按从小到大的方式排序，来说明冒泡排序的过程。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2990215"/>
            <a:ext cx="3413760" cy="3802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80" y="3093085"/>
            <a:ext cx="2857500" cy="3596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50" y="3013075"/>
            <a:ext cx="2270760" cy="3779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575" y="3013075"/>
            <a:ext cx="1790700" cy="36576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25" y="1196975"/>
            <a:ext cx="7505700" cy="4282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764540"/>
            <a:ext cx="118852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数组的拷贝方式有四种，分别是：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for循环    clone()   System.arraycopy()    Arrays.copyof()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Arrays.copyOfRange(),就是可以控制拷贝的范围，不过我认为可以常用System.arraycopy(),这样什么情况都可以解决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845" y="718820"/>
            <a:ext cx="116579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二维数组其实是一位数组的嵌套（每一行看做一个内层的一维数组）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两种初始化形式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格式1: 动态初始化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数组名 [ ][ ]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][ ]  数组名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   数组名 [ ]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举例：int [ ][ ]  arr=new  int [5][3];  也可以理解为“5行3例”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格式2: 静态初始化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][ ]   数组名 = {{元素1,元素2....},{元素1,元素2....},{元素1,元素2....}.....};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举例：int [ ][ ]  arr={{22,15,32,20,18},{12,21,25,19,33},{14,58,34,24,66},};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静态初始化可用于不规则二维数组的初始化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Java定义二维数组更加灵活，允许二维数组中的每行的元素个数不相等，这点与其他编程语言不同，例如下面这个二维数组，其中第1行有4个元素，第2行有3个元素，第3行有5个元素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1845</Words>
  <Application>WPS 演示</Application>
  <PresentationFormat>宽屏</PresentationFormat>
  <Paragraphs>73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Java数组简介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574</cp:revision>
  <dcterms:created xsi:type="dcterms:W3CDTF">2019-06-19T02:08:00Z</dcterms:created>
  <dcterms:modified xsi:type="dcterms:W3CDTF">2020-09-03T00:38:30Z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