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660" r:id="rId3"/>
    <p:sldId id="678" r:id="rId4"/>
    <p:sldId id="680" r:id="rId5"/>
    <p:sldId id="681" r:id="rId6"/>
    <p:sldId id="682" r:id="rId7"/>
    <p:sldId id="683" r:id="rId8"/>
    <p:sldId id="684" r:id="rId9"/>
    <p:sldId id="685" r:id="rId10"/>
    <p:sldId id="686" r:id="rId11"/>
    <p:sldId id="687" r:id="rId12"/>
    <p:sldId id="688" r:id="rId13"/>
    <p:sldId id="689" r:id="rId14"/>
    <p:sldId id="6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8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4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5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6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异常处理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810" y="764540"/>
            <a:ext cx="117214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1. 为什么要创建自己的异常？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答：当Java内置的异常都不能明确的说明异常情况的时候，需要创建自己的异常。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2. 应该在声明方法抛出异常还是在方法中捕获异常？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答：捕捉并处理知道如何处理的异常，而抛出不知道如何处理的异常。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915" y="274320"/>
            <a:ext cx="8763000" cy="63093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4170" y="1247775"/>
            <a:ext cx="207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支持 </a:t>
            </a:r>
            <a:r>
              <a:rPr lang="en-US" altLang="zh-CN"/>
              <a:t>junit </a:t>
            </a:r>
            <a:r>
              <a:rPr lang="zh-CN" altLang="en-US"/>
              <a:t>测试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45890" y="819150"/>
            <a:ext cx="3825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Java 异常处理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85420" y="1602105"/>
            <a:ext cx="118941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 异常机制的概述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异常机制是指当程序出现错误后，程序如何处理。具体来说，异常机制提供了程序退出的安全通道。当出现错误后，程序执行的流程发生改变，程序的控制权转移到异常处理器。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程序错误分为三种：1.编译错误；2.运行时错误；3.逻辑错误。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（1）编译错误是因为程序没有遵循语法规则，编译程序能够自己发现并且提示我们错误的原因和位置，这个也是大家在刚接触编程语言最常遇到的问题。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（2）运行时错误是因为程序在执行时，运行环境发现了不能执行的操作。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（3）逻辑错误是因为程序没有按照预期的逻辑顺序执行。异常也就是指程序运行时发生错误，而异常处理就是对这些错误进行处理和控制。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Java 中，所有的异常都有一个共同的祖先 Throwable（可抛出）。Throwable 指定代码中可用异常传播机制通过 Java 应用程序传输的任何问题的共性。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Throwable： 有两个重要的子类：Exception（异常）和 Error（错误），二者都是 Java 异常处理的重要子类，各自都包含大量子类。异常和错误的区别是：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异常能被程序本身可以处理，错误是无法处理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55" y="1178560"/>
            <a:ext cx="8562340" cy="42818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37490" y="864870"/>
            <a:ext cx="118941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Error（错误）:是程序无法处理的错误，表示运行应用程序中较严重问题。大多数错误与代码编写者执行的操作无关，而表示代码运行时 JVM（Java 虚拟机）出现的问题。例如，Java虚拟机运行错误（Virtual MachineError），当 JVM 不再有继续执行操作所需的内存资源时，将出现 OutOfMemoryError。这些异常发生时，Java虚拟机（JVM）一般会选择线程终止。这些错误表示故障发生于虚拟机自身、或者发生在虚拟机试图执行应用时，如Java虚拟机运行错误（Virtual MachineError）、类定义错误（NoClassDefFoundError）等。这些错误是不可查的，因为它们在应用程序的控制和处理能力之 外，而且绝大多数是程序运行时不允许出现的状况。对于设计合理的应用程序来说，即使确实发生了错误，本质上也不应该试图去处理它所引起的异常状况。在 Java中，错误通过Error的子类描述。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Exception（异常）:是程序本身可以处理的异常。Exception 类有一个重要的子类 RuntimeException。RuntimeException 类及其子类表示“JVM 常用操作”引发的错误。例如，若试图使用空值对象引用、除数为零或数组越界，则分别引发运行时异常（NullPointerException、ArithmeticException）和 ArrayIndexOutOfBoundException。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Exception（异常）分两大类：运行时异常和非运行时异常(编译异常)。程序中应当尽可能去处理这些异常。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1.运行时异常：都是RuntimeException类及其子类异常，如NullPointerException(空指针异常)、IndexOutOfBoundsException(下标越界异常)等，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这些异常是不检查异常，程序中可以选择捕获处理，也可以不处理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这些异常一般是由程序逻辑错误引起的，程序应该从逻辑角度尽可能避免这类异常的发生。运行时异常的特点是Java编译器不会检查它，也就是说，当程序中可能出现这类异常，即使没有用try-catch语句捕获它，也没有用throws子句声明抛出它，也会编译通过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2.非运行时异常 （编译异常）：是RuntimeException以外的异常，类型上都属于Exception类及其子类。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从程序语法角度讲是必须进行处理的异常，如果不处理，程序就不能编译通过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。如IOException、SQLException等以及用户自定义的Exception异常。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37490" y="864870"/>
            <a:ext cx="118941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检查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异常（编译器要求必须处置的异常）：正确的程序在运行中，很容易出现的、情理可容的异常状况。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除了Exception中的RuntimeException及RuntimeException的子类以外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其他的Exception类及其子类(例如：IOException和ClassNotFoundException)都属于可查异常。这种异常的特点是Java编译器会检查它，也就是说，当程序中可能出现这类异常，要么用try-catch语句捕获它，要么用throws子句声明抛出它，否则编译不会通过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非检查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异常(编译器不要求强制处置的异常):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包括运行时异常（RuntimeException与其子类）和错误（Error）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RuntimeException表示编译器不会检查程序是否对RuntimeException作了处理，在程序中不必捕获RuntimException类型的异常，也不必在方法体声明抛出RuntimeException类。RuntimeException发生的时候，表示程序中出现了编程错误，所以应该找出错误修改程序，而不是去捕获RuntimeException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异常处理的机制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Java 应用程序中，异常处理机制为：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抛出异常，捕捉异常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抛出异常：当一个方法出现错误引发异常时，方法创建异常对象并交付运行时系统，异常对象中包含了异常类型和异常出现时的程序状态等异常信息。运行时系统负责寻找处置异常的代码并执行。详细信息请查看《简述throw-throws异常抛出》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捕获异常：在方法抛出异常之后，运行时系统将转为寻找合适的异常处理器（exception handler）。潜在的异常处理器是异常发生时依次存留在调用栈中的方法的集合。当异常处理器所能处理的异常类型与方法抛出的异常类型相符时，即为合适 的异常处理器。运行时系统从发生异常的方法开始，依次回查调用栈中的方法，直至找到含有合适异常处理器的方法并执行。当运行时系统遍历调用栈而未找到合适的异常处理器，则运行时系统终止。同时，意味着Java程序的终止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异常抛出：任何Java代码都可以抛出异常，如：自己编写的代码、来自Java开发环境包中代码，或者Java运行时系统。无论是谁，都可以通过Java的throw语句抛出异常。从方法中抛出的任何异常都必须使用throws子句。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异常捕获：捕捉异常通过try-catch语句或者try-catch-finally语句实现。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37490" y="864870"/>
            <a:ext cx="1189418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异常发生的原因有很多，通常包含以下几大类：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用户输入了非法数据。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要打开的文件不存在。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网络通信时连接中断，或者JVM内存溢出。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这些异常有的是因为用户错误引起，有的是程序错误引起的，还有其它一些是因为物理错误引起的。-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要理解Java异常处理是如何工作的，你需要掌握以下三种类型的异常：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Throwable类中常用方法如下：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返回异常发生时的详细信息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string getMessage();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返回异常发生时的简要描述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string toString();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返回异常对象的本地化信息。使用Throwable的子类覆盖这个方法，可以声称本地化信息。如果子类没有覆盖该方法，则该方法返回的信息与getMessage（）返回的结果相同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string getLocalizedMessage();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 在控制台上打印Throwable对象封装的异常信息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void printStackTrace();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002665"/>
            <a:ext cx="4115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Java 非检查异常</a:t>
            </a:r>
            <a:r>
              <a:rPr lang="zh-CN" altLang="en-US" sz="3200">
                <a:sym typeface="+mn-ea"/>
              </a:rPr>
              <a:t>类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915" y="357505"/>
            <a:ext cx="7985760" cy="64084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25425" y="993775"/>
            <a:ext cx="3825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Java 检查异常类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85" y="701040"/>
            <a:ext cx="8031480" cy="31699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344930"/>
            <a:ext cx="6652260" cy="3817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84040" y="701040"/>
            <a:ext cx="3825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异常类常用方法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3214</Words>
  <Application>WPS 演示</Application>
  <PresentationFormat>宽屏</PresentationFormat>
  <Paragraphs>80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Java异常处理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制造业信息化</cp:lastModifiedBy>
  <cp:revision>540</cp:revision>
  <dcterms:created xsi:type="dcterms:W3CDTF">2019-06-19T02:08:00Z</dcterms:created>
  <dcterms:modified xsi:type="dcterms:W3CDTF">2020-09-03T00:39:12Z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