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60" r:id="rId3"/>
    <p:sldId id="661" r:id="rId4"/>
    <p:sldId id="678" r:id="rId5"/>
    <p:sldId id="680" r:id="rId7"/>
    <p:sldId id="681" r:id="rId8"/>
    <p:sldId id="682" r:id="rId9"/>
    <p:sldId id="683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5" r:id="rId22"/>
    <p:sldId id="6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4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 IO</a:t>
            </a:r>
            <a:r>
              <a:rPr sz="6000" spc="600">
                <a:solidFill>
                  <a:schemeClr val="accent1"/>
                </a:solidFill>
              </a:rPr>
              <a:t>基础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64540"/>
            <a:ext cx="118033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Java提供了一个可以对文件随机访问的操作，访问包括读和写操作。基于指针形式读写文件数据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,该类名为RandomAccessFile。该类的读写是基于指针的操作。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类支持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的方式，程序可以直接跳到文件的任意地方来读、写文件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支持只访问文件的部分内容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可以向已存在的文件后追加内容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对象包含一个记录指针，用以标示当前读写处的位置。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类对象可以自由移动记录指针：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long 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getFilePointer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：获取文件记录指针的当前位置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 seek(long pos)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：将文件记录指针定位到 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83075" y="54610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File类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381000" y="1103630"/>
            <a:ext cx="11430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Java文件类以抽象的方式代表文件名和目录路径名。该类主要用于文件和目录的创建、文件的查找和文件的删除等。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File对象代表磁盘中实际存在的文件和目录。通过以下构造方法创建一个File对象。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通过给定的父抽象路径名和子路径名字符串创建一个新的File实例。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File(File parent, String child);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通过将给定路径名字符串转换成抽象路径名来创建一个新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File(String pathname)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 parent 路径名字符串和 child 路径名字符串创建一个新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File(String parent, String child)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通过将给定的 file: URI 转换成一个抽象路径名来创建一个新的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File(URI uri)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创建File对象成功后，可以使用以下列表中的方法操作文件。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File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的静态属性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File.pathSeparator指的是分隔连续多个路径字符串的分隔符，例如: java -cp test.jar;abc.jar HelloWorld 就是指“;”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File.separator才是用来分隔同一个路径字符串中的目录的，例如： C:/Program Files/Common Files 就是指“/”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450" y="664210"/>
            <a:ext cx="1184846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java中File类的常用所有方法及其应用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createNewFile()在指定位置创建一个空文件，成功就返回true，如果已存在就不创建，然后返回false。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mkdir()  在指定位置创建一个单级文件夹。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mkdirs()  在指定位置创建一个多级文件夹。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renameTo(File dest)如果目标文件与源文件是在同一个路径下，那么renameTo的作用是重命名， 如果目标文件与源文件不是在同一个路径下，那么renameTo的作用就是剪切，而且还不能操作文件夹。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delete()  删除文件或者一个空文件夹，不能删除非空文件夹，马上删除文件，返回一个布尔值。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deleteOnExit()jvm退出时删除文件或者文件夹，用于删除临时文件，无返回值。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判断：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exists()  文件或文件夹是否存在。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isFile()  是否是一个文件，如果不存在，则始终为false。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isDirectory()  是否是一个目录，如果不存在，则始终为false。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isHidden()  是否是一个隐藏的文件或是否是隐藏的目录。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isAbsolute()  测试此抽象路径名是否为绝对路径名。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getName()  获取文件或文件夹的名称，不包含上级路径。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getAbsolutePath()获取文件的绝对路径，与文件是否存在没关系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length()  获取文件的大小（字节数），如果文件不存在则返回0L，如果是文件夹也返回0L。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getParent()  返回此抽象路径名父目录的路径名字符串；如果此路径名没有指定父目录，则返回null。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lastModified()获取最后一次被修改的时间。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91845"/>
            <a:ext cx="11912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文件夹相关：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static File[] listRoots()列出所有的根目录（Window中就是所有系统的盘符）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list()  返回目录下的文件或者目录名，包含隐藏文件。对于文件这样操作会返回null。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listFiles()  返回目录下的文件或者目录对象（File类实例），包含隐藏文件。对于文件这样操作会返回null。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list(FilenameFilter filter)返回指定当前目录中符合过滤条件的子文件或子目录。对于文件这样操作会返回null。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listFiles(FilenameFilter filter)返回指定当前目录中符合过滤条件的子文件或子目录。对于文件这样操作会返回null。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890" y="901065"/>
            <a:ext cx="114115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按照流向来分：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只能从中读取字节数据，不能向其写出数据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只能向其写入字节数据，不能从中读取数据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按处理数据单位不同：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字节流（InputStream,OutputStream），字符流(Reader,Writer)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数据流中最小的数据单元是字节。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数据流中最小的数据单元是字符， Java中的字符是Unicode编码，一个字符占用两个字节。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按功能不同：节点流，处理流（包装流）。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节点流(低级流)：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可以从向一个特定的IO设备(如磁盘，网络)读写数据的流。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处理流(高级流)：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可以对一个已存在的流的连接和封装，通过所封装的流的功能实现数据读写功能的流。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转换流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转换流有两种：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（1）InputStreamReader：将字节流转换为字符流;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（2）OutputStreamWriter：将字符流转换为字节流。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0310" y="546100"/>
            <a:ext cx="308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IO </a:t>
            </a:r>
            <a:r>
              <a:rPr lang="zh-CN" altLang="en-US" sz="3200"/>
              <a:t>流分类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6922770" cy="659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19015" y="1050925"/>
            <a:ext cx="71139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3.常见的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CharArrayReader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StringReader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PipedReader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FileReader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BufferedReader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InputStreamReader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LineNumberReader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4.常见的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CharArrayWriter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StringWriter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PipedWriter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FileWriter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BufferedWriter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OutputStreamWriter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所有高级流都不能直接IO设备（磁盘或网络等）进行直接的交互，必须建立在低级流的基础之上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0" y="810260"/>
            <a:ext cx="460883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IO流的四大抽象类：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1.常见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InputStream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类（读数据）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FileInputStream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ByteArrayInputStream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PipedInputStream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DataInputStream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BufferedInputStream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2.常见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OutputStream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（写数据）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FileOutputStream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ByteArrayOutputStream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PipedOutputStream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DataOutputStream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BufferedOutputStream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46455"/>
            <a:ext cx="117671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BufferedReader和BufferedWriter是带有默认缓冲区的字符输入输出流，其效率相较于没有缓冲区要高（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加快读写效率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BufferedReader和java.io.BufferedWriter类各拥有8192字符的缓冲区。当BufferedReader在读取文本文件时，会先尽量从文件中读入字符数据并置入缓冲区，而之后若使用read()方法，会先从缓冲区中进行读取。如果缓冲区数据不足，才会再从文件中读取，使用BufferedWriter时，写入的数据并不会先输出到目的地，而是先存储至缓冲区中。如果缓冲区中的数据满了，才会一次对目的地进行写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流关闭顺序：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一般情况下是：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先打开的后关闭，后打开的先关闭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另一种情况：看依赖关系，如果流a依赖流b，应该先关闭流a，再关闭流b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例如处理流a依赖节点流b，应该先关闭处理流a，再关闭节点流b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当然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完全可以只关闭处理流，不用关闭节点流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。处理流关闭的时候，会调用其处理的节点流的关闭方法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如果将节点流关闭以后再关闭处理流，会抛出IO异常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756285"/>
            <a:ext cx="1164844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Java对象的序列化和反序列化（对象流）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序列化和反序列化的概念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把对象转换为字节序列的过程称为对象的序列化。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把字节序列恢复为对象的过程称为对象的反序列化。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对象的序列化主要有两种用途：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 对象持久化：把对象的字节序列永久地保存到硬盘上，通常存放在一个文件中；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 网络传输对象：在网络上传送对象的字节序列。可以通过序列化把主机A进程上的对象序列化为二进制序列，传输到主机B上的进程从序列中重构出该对象。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这在RMI中应用广泛，RMI的结果可以是一个对象。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在很多应用中，需要对某些对象进行序列化，让它们离开内存空间，入住物理硬盘，以便长期保存。比如最常见的是Web服务器中的Session对象，当有 10万用户并发访问，就有可能出现10万个Session对象，内存可能吃不消，于是Web容器就会把一些seesion先序列化到硬盘中，等要用了，再把保存在硬盘中的对象还原到内存中。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两个进程在进行远程通信时，彼此可以发送各种类型的数据。无论是何种类型的数据，都会以二进制序列的形式在网络上传送。发送方需要把这个Java对象转换为字节序列，才能在网络上传送；接收方则需要把字节序列再恢复为Java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反序列化的时候,OIS会根据当前类型的版本做不同操作,若反序列化的对象的版本与当前类的版本一致,但是当前类已经发生了变化时,则采用兼容模式: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以前类里有的属性,现在还有的则还原该属性.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以前类里有的属性,现在没有的则忽略.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以前类里没有的属性,现在又有的则使用现在该属性的默认值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若版本号不一致,则直接抛出不能反序列化的异常.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4216</Words>
  <Application>WPS 演示</Application>
  <PresentationFormat>宽屏</PresentationFormat>
  <Paragraphs>164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 IO基础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568</cp:revision>
  <dcterms:created xsi:type="dcterms:W3CDTF">2019-06-19T02:08:00Z</dcterms:created>
  <dcterms:modified xsi:type="dcterms:W3CDTF">2020-09-03T00:17:53Z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