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89" r:id="rId4"/>
    <p:sldId id="691" r:id="rId5"/>
    <p:sldId id="6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36A44E"/>
    <a:srgbClr val="E0E0E0"/>
    <a:srgbClr val="949494"/>
    <a:srgbClr val="55D9FF"/>
    <a:srgbClr val="91E4FF"/>
    <a:srgbClr val="FFFFFF"/>
    <a:srgbClr val="F9680D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82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教学线路图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88185" y="736600"/>
            <a:ext cx="956945" cy="364490"/>
          </a:xfrm>
          <a:prstGeom prst="rect">
            <a:avLst/>
          </a:prstGeom>
          <a:solidFill>
            <a:schemeClr val="bg2"/>
          </a:solidFill>
          <a:ln w="28575">
            <a:solidFill>
              <a:srgbClr val="55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" y="1291590"/>
            <a:ext cx="122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1D41D5"/>
                </a:solidFill>
              </a:rPr>
              <a:t>Java</a:t>
            </a:r>
            <a:r>
              <a:rPr lang="zh-CN" altLang="en-US" b="1">
                <a:solidFill>
                  <a:srgbClr val="1D41D5"/>
                </a:solidFill>
              </a:rPr>
              <a:t>基础</a:t>
            </a:r>
            <a:endParaRPr lang="zh-CN" altLang="en-US" b="1">
              <a:solidFill>
                <a:srgbClr val="1D41D5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775" y="736600"/>
            <a:ext cx="956945" cy="364490"/>
          </a:xfrm>
          <a:prstGeom prst="rect">
            <a:avLst/>
          </a:prstGeom>
          <a:solidFill>
            <a:schemeClr val="bg2"/>
          </a:solidFill>
          <a:ln w="28575">
            <a:solidFill>
              <a:srgbClr val="55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946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644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5495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76755" y="1879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76755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 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59935" y="1879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8030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高并发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8345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17080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泛型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68629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93275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68345" y="1879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网络编程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22640" y="736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06130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正则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14960" y="2409190"/>
            <a:ext cx="11411585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4325" y="3346450"/>
            <a:ext cx="11411585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976755" y="27355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8345" y="27355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48810" y="273558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76755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58030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servlet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68345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35015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11210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24065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7870" y="48380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76755" y="40620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58030" y="40620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268345" y="4062095"/>
            <a:ext cx="112077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springmvc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35015" y="406209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ssm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9460" y="48380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maven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22465" y="4062095"/>
            <a:ext cx="115824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springboot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35015" y="2735580"/>
            <a:ext cx="117602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23760" y="27317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74860" y="351155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tomcat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8185" y="4838065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38220" y="5405120"/>
            <a:ext cx="197675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原创商城综合项目实战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14325" y="5908675"/>
            <a:ext cx="11411585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88185" y="609727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7977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quartz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9460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kafka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63260" y="6101080"/>
            <a:ext cx="136525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6955" y="610108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5995" y="6101080"/>
            <a:ext cx="132080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移动端开发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61315" y="610108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</a:rPr>
              <a:t>能力拓展</a:t>
            </a:r>
            <a:endParaRPr lang="zh-CN" altLang="en-US" b="1">
              <a:solidFill>
                <a:srgbClr val="1D41D5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141585" y="6101080"/>
            <a:ext cx="1821180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持续更新（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8185" y="5405120"/>
            <a:ext cx="112585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Linux运维</a:t>
            </a:r>
            <a:endParaRPr lang="en-US" altLang="zh-CN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9620" y="187960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设计模式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5015" y="1291590"/>
            <a:ext cx="956945" cy="364490"/>
          </a:xfrm>
          <a:prstGeom prst="rect">
            <a:avLst/>
          </a:prstGeom>
          <a:noFill/>
          <a:ln w="28575">
            <a:solidFill>
              <a:srgbClr val="55D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定时任务</a:t>
            </a:r>
            <a:endParaRPr lang="zh-CN" altLang="en-US" sz="1400" b="1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14325" y="4658360"/>
            <a:ext cx="11411585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3530" y="273177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</a:rPr>
              <a:t>前端页面</a:t>
            </a:r>
            <a:endParaRPr lang="zh-CN" altLang="en-US" b="1">
              <a:solidFill>
                <a:srgbClr val="1D41D5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4325" y="3773805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</a:rPr>
              <a:t>后端框架</a:t>
            </a:r>
            <a:endParaRPr lang="zh-CN" altLang="en-US" b="1">
              <a:solidFill>
                <a:srgbClr val="1D41D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3530" y="5107305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D41D5"/>
                </a:solidFill>
              </a:rPr>
              <a:t>企业实战</a:t>
            </a:r>
            <a:endParaRPr lang="zh-CN" altLang="en-US" b="1">
              <a:solidFill>
                <a:srgbClr val="1D41D5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14325" y="6702425"/>
            <a:ext cx="11411585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090" y="909955"/>
            <a:ext cx="1152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链知网官网：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www.linkknown.com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扫码下面二维码下载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链知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 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114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Java教学线路图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二月</cp:lastModifiedBy>
  <cp:revision>590</cp:revision>
  <dcterms:created xsi:type="dcterms:W3CDTF">2019-06-19T02:08:00Z</dcterms:created>
  <dcterms:modified xsi:type="dcterms:W3CDTF">2020-10-12T07:02:24Z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