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660" r:id="rId3"/>
    <p:sldId id="661" r:id="rId4"/>
    <p:sldId id="681" r:id="rId5"/>
    <p:sldId id="688" r:id="rId6"/>
    <p:sldId id="6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注解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537710" y="502285"/>
            <a:ext cx="3233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注解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220980" y="1018540"/>
            <a:ext cx="118675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注解（Annotation）又称 Java 标注，是 JDK5.0 引入的一种注释机制。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语言中的类、方法、变量、参数和包等都可以被标注。和 Javadoc 不同，Java 标注可以通过反射获取标注内容。在编译器生成类文件时，标注可以被嵌入到字节码中。Java 虚拟机可以保留标注内容，在运行时可以获取到标注内容 。 当然它也支持自定义 Java 标注。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内置的注解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定义了一套注解，共有 7 个，3 个在 java.lang 中，剩下 4 个在 java.lang.annotation 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作用在代码的注解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@Override - 检查该方法是否是重写方法。如果发现其父类，或者是引用的接口中并没有该方法时，会报编译错误。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@Deprecated - 标记过时方法。如果使用该方法，会报编译警告。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@SuppressWarnings - 指示编译器去忽略注解中声明的警告。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作用在其他注解的注解(或者说 </a:t>
            </a:r>
            <a:r>
              <a:rPr lang="zh-CN" altLang="en-US" sz="16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在注解上的注解类型、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)是: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 - 标识这个注解怎么保存，是只在代码中，还是编入class文件中，或者是在运行时可以通过反射访问。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@Documented - 标记这些注解是否包含在用户文档中。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 - 标记这个注解应该是哪种 Java 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@Inherited - 标记这个注解是继承于哪个注解类(默认 注解并没有继承于任何子类)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 Java 7 开始，额外添加了 3 个注解: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@SafeVarargs - Java 7 开始支持，忽略任何使用参数为泛型变量的方法或构造函数调用产生的警告。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@FunctionalInterface - Java 8 开始支持，标识一个匿名函数或函数式接口。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@Repeatable - Java 8 开始支持，标识某注解可以在同一个声明上使用多次。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791845"/>
            <a:ext cx="1186688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是指注解的注解。包括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@Retention @Target @Document @Inherited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@Retention: 定义注解的保留策略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@Retention(RetentionPolicy.SOURCE)   //注解仅存在于源码中，在class字节码文件中不包含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@Retention(RetentionPolicy.CLASS)     // 默认的保留策略，注解会在class字节码文件中存在，但运行时无法获得，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@Retention(RetentionPolicy.RUNTIME)  // 注解会在class字节码文件中存在，在运行时可以通过反射获取到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@Target：定义注解的作用目标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@Target(ElementType.TYPE)   //接口、类、枚举、注解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@Target(ElementType.FIELD) //字段、枚举的常量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@Target(ElementType.METHOD) //方法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@Target(ElementType.PARAMETER) //方法参数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@Target(ElementType.CONSTRUCTOR)  //构造函数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@Target(ElementType.LOCAL_VARIABLE)//局部变量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@Target(ElementType.ANNOTATION_TYPE)//注解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@Target(ElementType.PACKAGE) ///包 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由以上的源码可以知道，他的elementType 可以有多个，一个注解可以为类的，方法的，字段的等等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@Document：说明该注解将被包含在javadoc中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@Inherited：说明子类可以继承父类中的该注解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演示</Application>
  <PresentationFormat>宽屏</PresentationFormat>
  <Paragraphs>51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Consolas</vt:lpstr>
      <vt:lpstr>新宋体</vt:lpstr>
      <vt:lpstr>Times New Roman</vt:lpstr>
      <vt:lpstr>Arial Unicode MS</vt:lpstr>
      <vt:lpstr>Calibri</vt:lpstr>
      <vt:lpstr>1_Office 主题​​</vt:lpstr>
      <vt:lpstr>Java注解简介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550</cp:revision>
  <dcterms:created xsi:type="dcterms:W3CDTF">2019-06-19T02:08:00Z</dcterms:created>
  <dcterms:modified xsi:type="dcterms:W3CDTF">2020-10-25T10:49:37Z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