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660" r:id="rId3"/>
    <p:sldId id="661" r:id="rId4"/>
    <p:sldId id="682" r:id="rId5"/>
    <p:sldId id="683" r:id="rId6"/>
    <p:sldId id="684" r:id="rId7"/>
    <p:sldId id="685" r:id="rId8"/>
    <p:sldId id="686" r:id="rId9"/>
    <p:sldId id="6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日期处理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85750" y="681355"/>
            <a:ext cx="11652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Date、SimpleDateFormat与Calendar类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560" y="1523365"/>
            <a:ext cx="118675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Java中的时间使用标准类库的Date类表示，是用距离一个固定时间点的毫秒数（可正可负，long类型）表达一个特定的时间点。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固定的时间点叫纪元（epoch），是UTC时间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1970年 1月 1日 00:00:00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（计算机元年）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java.util.Date 类封装日期及时间信息。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Date类的大多数用于进行时间分量计算的方法已经被Calendar取代。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因为Date的设计具有"千年虫"以及"时区"的问题，所以Date中的大部分方法已经不建议使用了，它们都被java.util.Calendar类所取代。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构造日期的两种方式：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第一个构造函数使用当前日期和时间来初始化对象。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Date( )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第二个构造函数接收一个参数，该参数是从1970年1月1日起的毫秒数。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Date(long millisec)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SimpleDateFormat简介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SimpleDateFormat 是一个以与语言环境有关的方式来格式化和解析日期的具体类。它允许进行格式化（日期 -&gt; 文本）、解析（文本 -&gt; 日期）和规范化。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简单的说，SimpleDateFormat就是根据一个特定的日期格式在字符串与Date之间相互转换。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532" name="图片 225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826135"/>
            <a:ext cx="6569710" cy="44100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700" y="1413510"/>
            <a:ext cx="119126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abstract class Calendar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java.util.Calendar 类用于封装日历信息，其主要作用在于其方法可以对时间分量进行运算。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Calendar是抽象类，其具体子类针对不同国家的日历系统，其中应用最广泛的是GregorianCalendar（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格里高里历，即通用的阳历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），对应世界上绝大多数国家/地区使用的标准日历系统。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直接已知子类：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GregorianCalendar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getInstance()方法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Calendar是抽象类，其提供了一个工厂方法:Calendar.getInstance()。该方法可以根据当前系统所在地区获取一个适当的Calendar的子类实现。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在实际开发中，也推荐使用该方法来实例化Calendar的对象。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		//创建对象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 date = calendar.getTime();			//calendar转date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calendar.setTime(date);				//date转calendar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750" y="681355"/>
            <a:ext cx="11652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Calendar 与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GregorianCalendar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260" y="864870"/>
            <a:ext cx="1173924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Calendar提供了一种通用的设置时间的方式: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void set(int field,int value)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Calendar.getInstance();//创建出的Calendar表示当前系统时间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//设置年为2008年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calendar.set(Calendar.YEAR,2008);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//设置月为5月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calendar.set(Calendar.Month,4);//月份从0开始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calendar.set(Calendar.Month,Calendar.MAY);//也可以使用常量来设置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//设置日为30日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caneldar.set(Calendar.DAY_OF_MONTH,30);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Calendar提供了一种通用的获取时间分量的方式: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int get(int field)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year = calendar.get(Calendar.YEAR);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month = calednar.get(Calendar.Month);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date = calendar.get(Calendar.DAY_OF_MONTH);          //等同于Calendar.DATE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//需要注意，月份要加1，因为月份是从0开始的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System.out.println(year+"-"+(month+1)+"-"+date);//20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-4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0980" y="622935"/>
            <a:ext cx="1173924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getActualMaximum方法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getActualMaximum(int field)方法用于获取给定时间分量所允许的最大值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例如: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获取当前系统时间中当月的最后一天(日所允许的最大值)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max = calendar. getActualMaximum(Calendar.DAY_OF_MONTH);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System.out.println("当前月的最后一天为:"+max+"日");//当前月的最后一天为31日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days = calendar.getActualMaximum(calendar.DAY_OF_YEAR);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Calendar还允许我们使用统一的方式来对某个时间分量的值进行计算。我们需要使用方法 void add(int field,int amount)。该方法可以为某个时间分量的值加上给定的值，若想减去给定的值，那么传入的值需要时负数即可。并且计算后会自动进行相应的进位，例如若当前为月底，那么加一天后，为下个月的月初，而月就会进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例如: 当前系统时间为 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-31日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//计算明天(在日的基础上加一天) 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calendar.add(Calendar.DAY_OF_YEAR,1);//当前Calendar表示的为20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-01，月进位了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setTime与getTime方法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Calendar的void setTime(Date date),允许我们为Calendar设置Date对象所表示的时间。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Calendar的 Date getTime(),允许我们获取一个使用Date对象描述的Calendar所表示的时间。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 date = calendar.getTime();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System.out.println(date);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2587</Words>
  <Application>WPS 演示</Application>
  <PresentationFormat>宽屏</PresentationFormat>
  <Paragraphs>88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Java日期处理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577</cp:revision>
  <dcterms:created xsi:type="dcterms:W3CDTF">2019-06-19T02:08:00Z</dcterms:created>
  <dcterms:modified xsi:type="dcterms:W3CDTF">2020-09-10T03:49:00Z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