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60" r:id="rId3"/>
    <p:sldId id="661" r:id="rId4"/>
    <p:sldId id="690" r:id="rId5"/>
    <p:sldId id="691" r:id="rId6"/>
    <p:sldId id="683" r:id="rId7"/>
    <p:sldId id="684" r:id="rId8"/>
    <p:sldId id="685" r:id="rId9"/>
    <p:sldId id="686" r:id="rId10"/>
    <p:sldId id="687" r:id="rId11"/>
    <p:sldId id="688" r:id="rId12"/>
    <p:sldId id="6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补充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537710" y="502285"/>
            <a:ext cx="323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MD5 </a:t>
            </a:r>
            <a:r>
              <a:rPr lang="zh-CN" altLang="en-US" sz="3200"/>
              <a:t>加密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75590" y="1265555"/>
            <a:ext cx="1123823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MD5信息摘要算法（英语：MD5 Message-Digest Algorithm），一种被广泛使用的密码散列函数，可以产生出一个128位（16字节）的散列值（hash value），用于确保信息传输完整一致。MD5由美国密码学家罗纳德·李维斯特（Ronald Linn Rivest）设计，于1992年公开，用以取代MD4算法。这套算法的程序在 RFC 1321 标准中被加以规范。1996年后该算法被证实存在弱点，可以被加以破解，对于需要高度安全性的数据，专家一般建议改用其他算法，如SHA-2。2004年，证实MD5算法无法防止碰撞（collision），因此不适用于安全性认证，如SSL公开密钥认证或是数字签名等用途。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（不可逆，可暴力破解）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public static String stringToMD5(String plainText) {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byte[] secretBytes = null;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try {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    secretBytes = MessageDigest.getInstance("md5").digest(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            plainText.getBytes());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} catch (NoSuchAlgorithmException e) {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	e.printStackTrace();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String md5code = new BigInteger(1, secretBytes).toString(16);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for (int i = 0; i &lt; 32 - md5code.length(); i++) {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    md5code = "0" + md5code;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return md5code;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873500" y="502285"/>
            <a:ext cx="4634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Java计算文件的hash值</a:t>
            </a:r>
            <a:endParaRPr sz="3200"/>
          </a:p>
        </p:txBody>
      </p:sp>
      <p:sp>
        <p:nvSpPr>
          <p:cNvPr id="3" name="文本框 2"/>
          <p:cNvSpPr txBox="1"/>
          <p:nvPr/>
        </p:nvSpPr>
        <p:spPr>
          <a:xfrm>
            <a:off x="275590" y="1265555"/>
            <a:ext cx="11238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如何知道一个文件是否改变了呢？当然是用比较文件hash值的方法，文件hash又叫文件签名，文件中哪怕一个bit位被改变了，文件hash就会不同。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比较常用的文件hash算法有MD5和SHA-1。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20" y="1700530"/>
            <a:ext cx="6580505" cy="51219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083050" y="483870"/>
            <a:ext cx="4098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用Java实现AES加密</a:t>
            </a:r>
            <a:endParaRPr sz="3200"/>
          </a:p>
        </p:txBody>
      </p:sp>
      <p:sp>
        <p:nvSpPr>
          <p:cNvPr id="3" name="文本框 2"/>
          <p:cNvSpPr txBox="1"/>
          <p:nvPr/>
        </p:nvSpPr>
        <p:spPr>
          <a:xfrm>
            <a:off x="275590" y="1265555"/>
            <a:ext cx="112382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高级加密标准（英语：Advanced Encryption Standard，缩写：AES），是一种区块加密标准。这个标准用来替代原先的DES，已经被多方分析且广为全世界所使用。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那么为什么原来的DES会被取代呢，，原因就在于其使用56位密钥，比较容易被破解。而AES可以使用128、192、和256位密钥，并且用128位分组加密和解密数据，相对来说安全很多。完善的加密算法在理论上是无法破解的，除非使用穷尽法。使用穷尽法破解密钥长度在128位以上的加密数据是不现实的，仅存在理论上的可能性。统计显示，即使使用目前世界上运算速度最快的计算机，穷尽128位密钥也要花上几十亿年的时间，更不用说去破解采用256位密钥长度的AES算法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目前世界上还有组织在研究如何攻破AES这堵坚厚的墙，但是因为破解时间太长，AES得到保障，但是所用的时间不断缩小。随着计算机计算速度的增快，新算法的出现，AES遭到的攻击只会越来越猛烈，不会停止的。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AES现在广泛用于金融财务、在线交易、无线通信、数字存储等领域，经受了最严格的考验，但说不定哪天就会步DES的后尘。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0" y="449580"/>
            <a:ext cx="7147560" cy="5958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438150"/>
            <a:ext cx="6515100" cy="5981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80" y="2167890"/>
            <a:ext cx="6720840" cy="2522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</Words>
  <Application>WPS 演示</Application>
  <PresentationFormat>宽屏</PresentationFormat>
  <Paragraphs>42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Java补充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569</cp:revision>
  <dcterms:created xsi:type="dcterms:W3CDTF">2019-06-19T02:08:00Z</dcterms:created>
  <dcterms:modified xsi:type="dcterms:W3CDTF">2020-09-03T00:35:04Z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