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90" r:id="rId4"/>
    <p:sldId id="691" r:id="rId5"/>
    <p:sldId id="661" r:id="rId6"/>
    <p:sldId id="678" r:id="rId8"/>
    <p:sldId id="680" r:id="rId9"/>
    <p:sldId id="688" r:id="rId10"/>
    <p:sldId id="692" r:id="rId11"/>
    <p:sldId id="693" r:id="rId12"/>
    <p:sldId id="694" r:id="rId13"/>
    <p:sldId id="695" r:id="rId14"/>
    <p:sldId id="696" r:id="rId15"/>
    <p:sldId id="6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904615" cy="432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SeasonEnum season = SeasonEnum.AUTUMN;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AUTUMN: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395345" cy="305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登录状态枚举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LoginStateEnum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LOGIN_SUCCESS, LOGIN_FAILED;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构造函数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LoginStateEnum()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System.out.println("调用了枚举构造器~");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showDesc()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System.out.println(this.toString());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3180" y="847090"/>
            <a:ext cx="4460875" cy="2108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System.out.println(LoginStateEnum.LOGIN_SUCCESS);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System.out.println(LoginStateEnum.LOGIN_FAILED);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LoginStateEnum.LOGIN_SUCCESS.showDesc();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180" y="3109595"/>
            <a:ext cx="1940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枚举构造器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92430" y="874395"/>
            <a:ext cx="5260975" cy="574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定义一个地址枚举类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AddressEnum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调用有参构造器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FEIXI("安徽省","合肥市","肥西县"),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FEIDONG("安徽省","合肥市","肥东县");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final :枚举类属性一旦确定,就不能再修改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构造器进行实例化,枚举类构造器必须是私有的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AddressEnum(String province, String city, String country)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this.province =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this.city =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this.country =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getCountry()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country;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7080" y="874395"/>
            <a:ext cx="4852035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测试枚举属性和枚举构造器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testEnum4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(AddressEnum addressEnum : AddressEnum.values())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System.out.println(addressEnum.getProvince());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System.out.println(addressEnum.getCity());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System.out.println(addressEnum.getCountry());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7080" y="3521075"/>
            <a:ext cx="2678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枚举属性和枚举构造器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847080" y="4163695"/>
            <a:ext cx="4852035" cy="9569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t>枚举使用，将可穷举的对象信息封装成枚举类，安全</a:t>
            </a:r>
            <a:r>
              <a:rPr lang="en-US"/>
              <a:t>(</a:t>
            </a:r>
            <a:r>
              <a:t>无法被篡改</a:t>
            </a:r>
            <a:r>
              <a:rPr lang="en-US"/>
              <a:t>)</a:t>
            </a:r>
            <a:r>
              <a:rPr lang="en-US"/>
              <a:t>,</a:t>
            </a:r>
            <a:r>
              <a:t>将程序运行时错误提升到编译</a:t>
            </a:r>
            <a:r>
              <a:rPr lang="zh-CN"/>
              <a:t>期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67970" y="1000760"/>
            <a:ext cx="116281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枚举是一个特殊的类，一般表示一组常量，比如一年的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enum 关键字来定义，各个常量使用逗号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枚举的作用：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一、提高代码维护性，确保变量合法。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二、提高代码可读性。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三、提高代码键入。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91845"/>
            <a:ext cx="118306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枚举类对象的属性不应允许被改动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所以应该使用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枚举类的使用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修饰的属性应该在构造器中为其赋值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若枚举类显式的定义了带参数的构造器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则在列出枚举值时也必须对应的传入参数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枚举类成员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枚举跟普通类一样可以用自己的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变量、方法和构造函数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，构造函数只能使用 private 访问修饰符，所以外部无法调用。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791845"/>
            <a:ext cx="116300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枚举优点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增强代码可读性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避免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传递参数错误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编译优势（与常量类相比）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修改优势（与常量类相比）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枚举型可直接与数据库交互。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Switch语句优势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4474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(season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season = "";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 = season.trim().toLowerCase();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"spring":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"summer":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"autumn":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"winter":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730" y="3201035"/>
            <a:ext cx="523748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不使用枚举可能因拼写错误，导致运行时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89730" y="772795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checkSeason("SPRING");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使用字符串或者数字容易导致拼写错误或者使用错误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不利于遍历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SPRRNG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39198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checkSeason2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Season.SEASON_AUTUMM: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8290" y="5596255"/>
            <a:ext cx="66579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使用常量但是无法体现穷举，需要额外提供 </a:t>
            </a:r>
            <a:r>
              <a:rPr lang="en-US" altLang="zh-CN"/>
              <a:t>getAll </a:t>
            </a:r>
            <a:r>
              <a:rPr lang="zh-CN" altLang="en-US"/>
              <a:t>方法用于遍历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98290" y="3213100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checkSeason2(Season.SEASON_SPRING);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需要提供额外的方法进行遍历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seasons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Season.getSeasons();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season : seasons)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8290" y="800100"/>
            <a:ext cx="7978775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Season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SEASON_SPRING = "SPRING";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SEASON_SUMMER = "SUMMER";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SEASON_AUTUMM = "AUTUMM";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SEASON_WINTER = "WINTER";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public static String[] getSeasons()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return new String[] { SEASON_SPRING, SEASON_SUMMER, SEASON_AUTUMM, SEASON_WINTER };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900" y="818515"/>
            <a:ext cx="5888355" cy="3035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季节枚举类,无参构造器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SeasonEnum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每个枚举都是通过 Class 在内部实现的，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且所有的枚举值都是 public static final 的，等价于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class SeasonEnum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SPRING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SUMMER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AUTUMN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WINTER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SPRING, SUMMER, AUTUMN, WINTER;            // 此处调用无惨构造器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705" y="4020820"/>
            <a:ext cx="47815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枚举是个语法糖</a:t>
            </a:r>
            <a:r>
              <a:rPr lang="en-US" altLang="zh-CN"/>
              <a:t>,</a:t>
            </a:r>
            <a:r>
              <a:rPr lang="zh-CN" altLang="en-US"/>
              <a:t>本质还是通过类来实现的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99530" y="818515"/>
            <a:ext cx="5015230" cy="245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System.out.println(SeasonEnum.SUMMER);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System.out.println(SeasonEnum.AUTUMN);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9530" y="3435985"/>
            <a:ext cx="5015230" cy="2342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枚举遍历,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枚举自带 values 方法返回所有的枚举值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testEnumForEach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SeasonEnum[] values = SeasonEnum.values();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(SeasonEnum seasonEnum : SeasonEnum.values())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System.out.println(seasonEnum);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2495" y="5857875"/>
            <a:ext cx="415226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枚举自带快捷的遍历方法 </a:t>
            </a:r>
            <a:r>
              <a:rPr lang="en-US" altLang="zh-CN"/>
              <a:t>values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0985" y="921385"/>
            <a:ext cx="342519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使用枚举不会出现运行时 </a:t>
            </a:r>
            <a:r>
              <a:rPr lang="en-US" altLang="zh-CN"/>
              <a:t>bug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6113</Words>
  <Application>WPS 演示</Application>
  <PresentationFormat>宽屏</PresentationFormat>
  <Paragraphs>283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568</cp:revision>
  <dcterms:created xsi:type="dcterms:W3CDTF">2019-06-19T02:08:00Z</dcterms:created>
  <dcterms:modified xsi:type="dcterms:W3CDTF">2020-12-01T11:23:42Z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