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660" r:id="rId3"/>
    <p:sldId id="661" r:id="rId4"/>
    <p:sldId id="691" r:id="rId5"/>
    <p:sldId id="690" r:id="rId6"/>
    <p:sldId id="692" r:id="rId7"/>
    <p:sldId id="694" r:id="rId8"/>
    <p:sldId id="682" r:id="rId9"/>
    <p:sldId id="695" r:id="rId10"/>
    <p:sldId id="693" r:id="rId11"/>
    <p:sldId id="684" r:id="rId12"/>
    <p:sldId id="685" r:id="rId13"/>
    <p:sldId id="696" r:id="rId14"/>
    <p:sldId id="688" r:id="rId15"/>
    <p:sldId id="6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3"/>
        <p:guide pos="381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网络编程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0175" y="795020"/>
            <a:ext cx="119310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UDP 协议是用户数据报协议的简称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UDP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通信：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速度比较快,但由于不建立连接,不能保证所有数据都能送到目的地.所以一般用于传送非关键性的数据.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(接收端为空的数组,发送端为有数据的数组,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客户端和服务端唯一差别就是参数不同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DatagramPacket(信封)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DatagramPacket：UDP数据报基于IP建立的,每台主机有65536个端口号可以使用。数据报中字节数限制为65536-8 。包含8字节的头信息。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构造接收包: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DatagramPacket(byte[] buf, int length)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将数据包中Length长的数据装进Buf数组。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DatagramPacket(byte[] buf, int offset, int length) 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将数据包中从Offset开始、Length长的数据装进Buf数组。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构造发送包: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DatagramPacket(byte[] buf, int length, InetAddress clientAddress, int clientPort)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从Buf数组中，取出Length长的数据创建数据包对象，目标是clientAddress地址，clientPort端口,通常用来发送数据给客户端。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DatagramPacket(byte[] buf, int offset, int length, InetAddress clientAddress, int clientPort)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从Buf数组中，取出Offset开始的、Length长的数据创建数据包对象，目标是clientAddress地址，clientPort端口，通常用来发送数据给客户端。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93675" y="810260"/>
            <a:ext cx="1166622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DatagramSocket(信箱)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服务端接收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DatagramSocke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 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用于接收和发送UDP的Socket实例 。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DatagramSocket(int port)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创建实例，并固定监听Port端口的报文。通常用于服务端。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其中方法: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receive(DatagramPacket d)		信箱接收信包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接收数据报文到d中。receive方法产生 “阻塞”。会一直等待直到有数据被读取到。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客户端发送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无参的构造方法DatagramSocket()通常用于客户端编程，它并没有特定监听的端口，仅仅使用一个临时的。程序会让操作系统分配一个可用的端口。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其中方法:				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send(DatagramPacket dp)		信箱发送信包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该方法用于发送报文dp到目的地。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9220" y="177800"/>
            <a:ext cx="6252845" cy="65506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testServer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创建服务端套接字（服务端码头）,需要提供端口号,会在当前 IP 上自动绑定端口号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DatagramSocket socket = new DatagramSocket(9000);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byte[] buff = new byte[100];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创建服务端接收的数据包（轮船，指定接收容量）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DatagramPacket packet = new DatagramPacket(buff, buff.length);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System.out.println("开始等待消息...");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接收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socket.receive(packet);     // 没收到数据就会一直阻塞等待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System.out.println("接收到了消息...");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消息的实际长度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length = packet.getLength();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str = new String(buff, 0, length);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System.out.println("收到了消息：" + str);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发送回信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returnStr = "感谢你的来信";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byte[] bytes = returnStr.getBytes();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创建服务端回信的数据包（轮船，指定回信内容）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SocketAddress address = packet.getSocketAddress();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DatagramPacket returnPacket = new DatagramPacket(bytes, bytes.length, address);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发送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socket.send(returnPacket);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System.out.println("发送了回信");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13830" y="177800"/>
            <a:ext cx="5288915" cy="59944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testClient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准备要发送的数据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str = "你好啊";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byte[] bytes = str.getBytes();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准备要发送的目标地址,将域名解析为地址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InetAddress address = InetAddress.getByName("127.0.0.1");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创建要发送的数据包（轮船）,同时放入内容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DatagramPacket packet = new DatagramPacket(bytes, bytes.length, address, 9000);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创建客户端套接字（客户端码头）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DatagramSocket socket = new DatagramSocket();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发送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socket.send(packet);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接收回信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byte[] buff = new byte[100];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回信数据包（轮船）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DatagramPacket returnPacket = new DatagramPacket(buff, buff.length);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System.out.println("等待回信...");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socket.receive(returnPacket);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System.out.println("接收到回信了...");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消息的实际长度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length = returnPacket.getLength();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System.out.println(new String(buff, 0, length));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42155" y="6172200"/>
            <a:ext cx="172275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UDP</a:t>
            </a:r>
            <a:r>
              <a:rPr lang="zh-CN" altLang="en-US"/>
              <a:t>案例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/>
        </p:nvSpPr>
        <p:spPr>
          <a:xfrm>
            <a:off x="3439160" y="2588895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TCP/IP 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协议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9160" y="3135630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TCP 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通信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39160" y="3691255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latin typeface="+mj-ea"/>
                <a:ea typeface="+mj-ea"/>
                <a:cs typeface="+mj-ea"/>
                <a:sym typeface="+mn-ea"/>
              </a:rPr>
              <a:t>UDP 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通信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latin typeface="+mj-ea"/>
                <a:ea typeface="+mj-ea"/>
                <a:cs typeface="+mj-ea"/>
                <a:sym typeface="+mn-ea"/>
              </a:rPr>
              <a:t>TCP/IP </a:t>
            </a:r>
            <a:r>
              <a:rPr lang="zh-CN" altLang="en-US" sz="3200">
                <a:latin typeface="+mj-ea"/>
                <a:ea typeface="+mj-ea"/>
                <a:cs typeface="+mj-ea"/>
                <a:sym typeface="+mn-ea"/>
              </a:rPr>
              <a:t>协议</a:t>
            </a:r>
            <a:endParaRPr lang="zh-CN" altLang="en-US" sz="3200" b="1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845820"/>
            <a:ext cx="1186751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为什么会有TCP/IP协议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世界上各地，各种各样的电脑运行着各自不同的操作系统为大家服务，这些电脑在表达同一种信息的时候所使用的方法是千差万别。就好像圣经中上帝打乱了各地人的口音，让他们无法合作一样。计算机使用者意识到，计算机只是单兵作战并不会发挥太大的作用。只有把它们联合起来，电脑才会发挥出它最大的潜力。于是人们就想方设法的用电线把电脑连接到了一起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但是简单的连到一起是远远不够的，就好像语言不同的两个人互相见了面，完全不能交流信息。因而他们需要定义一些共通的东西来进行交流，TCP/IP就是为此而生。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TCP/IP不是一个协议，而是一个协议族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的统称。里面包括了IP协议，IMCP协议，TCP协议，以及我们更加熟悉的http、ftp、pop3协议等等。电脑有了这些，就好像学会了外语一样，就可以和其他的计算机终端做自由的交流了。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3198495"/>
            <a:ext cx="2428875" cy="31934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48025" y="3198495"/>
            <a:ext cx="86982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常见的IP 地址，分为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IPv4 与IPv6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两大类。目前现主要使用IPv4 这一类，IPV4 就是有4 段数字，每一段由0~255 数字组成。由于IPv4最大的问题在于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网络地址资源有限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，严重制约了互联网的应用和发展。所以就有了IPv6的出现，IPv6的使用不仅能解决网络地址资源数量的问题，而且也解决了多种接入设备连入互联网的障碍。IPv6的地址长度为128b，是IPv4地址长度的4倍。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2^32 =&gt; 2^128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44805" y="819785"/>
            <a:ext cx="7547610" cy="288226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正则校验 ipV4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testIP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ip = "192.168.1.10";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 每一段数字可能性有：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         25[0-5]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         2[0-4]\\d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         [0-1]?\\d?\\d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System.out.println(ip.matches("^(25[0-5]|2[0-4]\\d|[0-1]?\\d?\\d)(\\.(25[0-5]|2[0-4]\\d|[0-1]?\\d?\\d)){3}$"));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60440" y="916940"/>
            <a:ext cx="172275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自定义注解</a:t>
            </a:r>
            <a:endParaRPr lang="zh-CN"/>
          </a:p>
        </p:txBody>
      </p:sp>
      <p:sp>
        <p:nvSpPr>
          <p:cNvPr id="4" name="矩形 3"/>
          <p:cNvSpPr/>
          <p:nvPr/>
        </p:nvSpPr>
        <p:spPr>
          <a:xfrm>
            <a:off x="344805" y="3816350"/>
            <a:ext cx="6400800" cy="24288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打印 ipV4 和 ipV6 数量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testIP2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为什么溢出后等于 0 ?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System.out.println(256 * 256 * 256 * 256);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l 表示 long 型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System.out.println(256 * 256 * 256 * 256l);    // ipV4 只有 4294967296 （42亿）个地址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System.out.println(Math.pow(256, 4));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System.out.println(Math.pow(256, 16));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49110" y="3816350"/>
            <a:ext cx="5080635" cy="28098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ip 测试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testIP3 () throws UnknownHostException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InetAddress address = InetAddress.getByName("www.baidu.com");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System.out.println(address);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System.out.println(address.getHostName());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System.out.println(address.getHostAddress());    // ip 地址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address = InetAddress.getLocalHost();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System.out.println(address);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System.out.println(address.getHostName());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System.out.println(address.getHostAddress());    // ip 地址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latin typeface="+mj-ea"/>
                <a:ea typeface="+mj-ea"/>
                <a:cs typeface="+mj-ea"/>
                <a:sym typeface="+mn-ea"/>
              </a:rPr>
              <a:t>TCP </a:t>
            </a:r>
            <a:r>
              <a:rPr lang="zh-CN" altLang="en-US" sz="3200">
                <a:latin typeface="+mj-ea"/>
                <a:ea typeface="+mj-ea"/>
                <a:cs typeface="+mj-ea"/>
                <a:sym typeface="+mn-ea"/>
              </a:rPr>
              <a:t>通信</a:t>
            </a:r>
            <a:endParaRPr lang="zh-CN" altLang="en-US" sz="3200" b="1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700" y="779145"/>
            <a:ext cx="1191260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TCP和UDP协议是TCP/IP协议的核心。 TCP 传输协议：TCP 协议是一TCP (Transmission Control Protocol)和UDP(User Datagram Protocol)协议属于传输层协议。其中TCP提供IP环境下的数据可靠传输，它提供的服务包括数据流传送、可靠性、有效流控、全双工操作和多路复用。通过面向连接、端到端和可靠的数据包发送。通俗说，它是事先为所发送的数据开辟出连接好的通道，然后再进行数据发送；而UDP则不为IP提供可靠性、流控或差错恢复功能。一般来说，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TCP对应的是可靠性要求高的应用，而UDP对应的则是可靠性要求低、传输经济的应用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Java语言从一开始就是为了互联网而设计的，它为实现程序的相互通信提供了许多有用API，这类应用编程接口被称为套接字(Socket)。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Socket(套接字) 可以使一个应用从网络中读取和写入数据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，不同计算机上的两个应用可以通过连接发送和接受字节流，当发送消息时，你需要知道对方的ip和端口，在java中，socket指的是java.net.Socket类。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 public Socket(String host, int port)为例，host为远程机器名称或ip地址，port为端口号。若连接本地的Server，其端口号为8080，可以写成如下格式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new Socket(“localhost”, 8080)；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一旦成功创建一个Socket类的实例，可以用它来发送和接收字节流，发送时调用getOutputStream方法获取一个java.io.OutputStream对象，接收远程对象发送来的信息可以调用getInputStream方法来返回一个java.io.InputStream对象。 </a:t>
            </a:r>
            <a:b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Socket类代表一个客户端套接字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即任何时候连接到一个远程服务器应用时构建所需的socket。现在，要实现一个服务器应用，需要不同的做法。服务器需随时待命，因为不知道客户端什么时候会发来请求，此时，我们需要使用ServerSocket，对应的是java.net.ServerSocket类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ServerSocket与Socket不同，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ServerSocket是等待客户端的请求，一旦获得一个连接请求，就创建一个Socket示例来与客户端进行通信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45465" y="669925"/>
            <a:ext cx="5155565" cy="46812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testServer()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ServerSocket serverSocket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Socket socket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 inputStream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try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创建一个服务端 socket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serverSocket = new ServerSocket(9000);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接收一个客户端 socket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socket = serverSocket.accept();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从 socket 中接收数据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inputStream = socket.getInputStream();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byte[] bytes = new byte[100]; // 长度为 1 时，中文会部分读取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int len;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while ((len = inputStream.read(bytes)) != -1)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// 此时打印中文会乱码, 应该改用 BufferedReader 一次读取一行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System.out.print(new String(bytes, 0, len, "UTF-8"));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catch (IOException e)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e.printStackTrace();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finally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close(inputStream, socket, serverSocket);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77310" y="786130"/>
            <a:ext cx="172275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TCP</a:t>
            </a:r>
            <a:r>
              <a:rPr lang="zh-CN" altLang="en-US"/>
              <a:t>案例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864225" y="669925"/>
            <a:ext cx="5235575" cy="358076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testClient()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Socket socket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OutputStream outputStream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try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连接服务端 socket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socket = new Socket(InetAddress.getByName("127.0.0.1"), 9000);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发送数据到服务端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outputStream = socket.getOutputStream();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outputStream.write("你好啊 Java".getBytes("UTF-8"));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catch (UnknownHostException e)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e.printStackTrace();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catch (IOException e)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e.printStackTrace();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finally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close(outputStream, socket);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4225" y="4443730"/>
            <a:ext cx="3760470" cy="21640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void close(Closeable... closeables)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(Closeable closeable : closeables)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(closeable != null)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try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closeable.close();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} catch (IOException e)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e.printStackTrace();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+mj-ea"/>
                <a:ea typeface="+mj-ea"/>
                <a:cs typeface="+mj-ea"/>
                <a:sym typeface="+mn-ea"/>
              </a:rPr>
              <a:t>UDP </a:t>
            </a:r>
            <a:r>
              <a:rPr lang="zh-CN" altLang="en-US" sz="3200">
                <a:latin typeface="+mj-ea"/>
                <a:ea typeface="+mj-ea"/>
                <a:cs typeface="+mj-ea"/>
                <a:sym typeface="+mn-ea"/>
              </a:rPr>
              <a:t>通信</a:t>
            </a:r>
            <a:endParaRPr lang="zh-CN" altLang="en-US" sz="3200" b="1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7560</Words>
  <Application>WPS 演示</Application>
  <PresentationFormat>宽屏</PresentationFormat>
  <Paragraphs>244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Java网络编程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616</cp:revision>
  <dcterms:created xsi:type="dcterms:W3CDTF">2019-06-19T02:08:00Z</dcterms:created>
  <dcterms:modified xsi:type="dcterms:W3CDTF">2020-12-02T05:53:28Z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