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60" r:id="rId3"/>
    <p:sldId id="689" r:id="rId4"/>
    <p:sldId id="697" r:id="rId5"/>
    <p:sldId id="661" r:id="rId6"/>
    <p:sldId id="701" r:id="rId7"/>
    <p:sldId id="696" r:id="rId8"/>
    <p:sldId id="695" r:id="rId9"/>
    <p:sldId id="694" r:id="rId10"/>
    <p:sldId id="691" r:id="rId11"/>
    <p:sldId id="702" r:id="rId12"/>
    <p:sldId id="692" r:id="rId13"/>
    <p:sldId id="693" r:id="rId14"/>
    <p:sldId id="703" r:id="rId15"/>
    <p:sldId id="698" r:id="rId16"/>
    <p:sldId id="699" r:id="rId17"/>
    <p:sldId id="700" r:id="rId18"/>
    <p:sldId id="704" r:id="rId19"/>
    <p:sldId id="6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日期处理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11480" y="865505"/>
            <a:ext cx="7903845" cy="557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String dateStr = dateFormat.format(new Date(date.getTime() + 12 * 3600 * 1000));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SimpleDateFormat("yyyy-MM-dd");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= new SimpleDateFormat("yyyy年MM月dd日 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dateStr = dateFormat.format(date);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6895" y="61448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日期转字符串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日期解析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字符串转日期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36925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日期格式化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testDateFormate2()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dateStr = "2020-08-15 03:38:24";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转换的格式，其中 yyyy 是完整的公元年，MM 是月份，dd 是日期，HH:mm:ss 是时、分、秒。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注意:有的格式大写，有的格式小写，例如 MM 是月份，mm 是分；HH 是 24 小时制，而 hh 是 12 小时制。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System.out.println(dateFormat.parse(dateStr));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dateFormat2 = new SimpleDateFormat("yyyy年MM月dd日HH时mm分ss秒");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System.out.println(dateFormat2.format(dateFormat.parse(dateStr)));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7340" y="42602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字符串转日期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ym typeface="+mn-ea"/>
              </a:rPr>
              <a:t>Calendar </a:t>
            </a:r>
            <a:r>
              <a:rPr lang="zh-CN" altLang="en-US" sz="3200">
                <a:sym typeface="+mn-ea"/>
              </a:rPr>
              <a:t>日期类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575" y="821690"/>
            <a:ext cx="1191260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Calendar 与 GregorianCalendar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abstract class 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java.util.Calendar 类用于封装日历信息，其主要作用在于其方法可以对时间分量进行运算。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Calendar是抽象类，其具体子类针对不同国家的日历系统，其中应用最广泛的是GregorianCalendar（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格里高里历，即通用的阳历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），对应世界上绝大多数国家/地区使用的标准日历系统。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直接已知子类： GregorianCalendar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getInstance()方法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Calendar是抽象类，其提供了一个工厂方法:Calendar.getInstance()。该方法可以根据当前系统所在地区获取一个适当的Calendar的子类实现。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在实际开发中，也推荐使用该方法来实例化Calendar的对象。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		//创建对象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			//calendar转date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calendar.setTime(date);				//date转calendar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864870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Calendar提供了一种通用的设置时间的方式: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set(int field,int value)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Calendar.getInstance();//创建出的Calendar表示当前系统时间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//设置年为2008年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calendar.set(Calendar.YEAR,2008);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//设置月为5月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calendar.set(Calendar.Month,4);//月份从0开始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calendar.set(Calendar.Month,Calendar.MAY);//也可以使用常量来设置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//设置日为30日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caneldar.set(Calendar.DAY_OF_MONTH,30);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Calendar提供了一种通用的获取时间分量的方式: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get(int field)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year = calendar.get(Calendar.YEAR);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month = calednar.get(Calendar.Month);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date = calendar.get(Calendar.DAY_OF_MONTH);          //等同于Calendar.DATE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//需要注意，月份要加1，因为月份是从0开始的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System.out.println(year+"-"+(month+1)+"-"+date);//20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-4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622935"/>
            <a:ext cx="1173924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getActualMaximum方法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getActualMaximum(int field)方法用于获取给定时间分量所允许的最大值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获取当前系统时间中当月的最后一天(日所允许的最大值)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max = calendar. getActualMaximum(Calendar.DAY_OF_MONTH);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System.out.println("当前月的最后一天为:"+max+"日");//当前月的最后一天为31日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int days = calendar.getActualMaximum(calendar.DAY_OF_YEAR);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Calendar还允许我们使用统一的方式来对某个时间分量的值进行计算。我们需要使用方法 void add(int field,int amount)。该方法可以为某个时间分量的值加上给定的值，若想减去给定的值，那么传入的值需要时负数即可。并且计算后会自动进行相应的进位，例如若当前为月底，那么加一天后，为下个月的月初，而月就会进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 当前系统时间为 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-31日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//计算明天(在日的基础上加一天)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calendar.add(Calendar.DAY_OF_YEAR,1);//当前Calendar表示的为20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-01，月进位了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setTime与getTime方法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Calendar的void setTime(Date date),允许我们为Calendar设置Date对象所表示的时间。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Calendar的 Date getTime(),允许我们获取一个使用Date对象描述的Calendar所表示的时间。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Calendar calendar = Calendar.getInstance();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 date = calendar.getTime();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System.out.println(date);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39725" y="775970"/>
            <a:ext cx="4514850" cy="2993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了解 Calendar 类包含的面向对象知识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底层创建的就是 java.util.GregorianCalendar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（格里高里历，即通用的阳历）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calendar.getTime();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calendar.setTime(new Date(30 * 365 * 24 * 3600 * 1000l));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0755" y="35407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创建 </a:t>
            </a:r>
            <a:r>
              <a:rPr lang="en-US" altLang="zh-CN"/>
              <a:t>Calendar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940935" y="775970"/>
            <a:ext cx="6797040" cy="5422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修改 Calendar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testCalender2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SimpleDateFormat simpleDateFormat = new SimpleDateFormat("yyyy-MM-dd HH:mm:mm");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 calendar = Calendar.getInstance();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设置年月日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calendar.set(Calendar.YEAR, 2020);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月份要加1，因为月份是从0开始的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calendar.set(Calendar.MONTH, 1);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calendar.set(Calendar.DAY_OF_MONTH,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格式化输出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2020-02-01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获取年份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System.out.println(calendar.get(Calendar.YEAR));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获取当前系统时间中当月的最后一天(获取给定时间分量所允许的最大值)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System.out.println(calendar.getActualMaximum(Calendar.DAY_OF_MONTH));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数字 11 表示 12 月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System.out.println(calendar.getActualMaximum(Calendar.MONTH));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增加一年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calendar.add(Calendar.YEAR,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2021-02-01 15:57:57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System.out.println(simpleDateFormat.format(calendar.getTime()));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61145" y="598995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 </a:t>
            </a:r>
            <a:r>
              <a:rPr lang="en-US" altLang="zh-CN"/>
              <a:t>Calendar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日期创建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日期比较大小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9890" y="262953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日期格式化</a:t>
            </a:r>
            <a:r>
              <a:rPr lang="en-US" altLang="zh-CN"/>
              <a:t>-</a:t>
            </a:r>
            <a:r>
              <a:rPr lang="zh-CN" altLang="en-US"/>
              <a:t>日期转字符串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59255" y="32848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日期解析</a:t>
            </a:r>
            <a:r>
              <a:rPr lang="en-US" altLang="zh-CN"/>
              <a:t>-</a:t>
            </a:r>
            <a:r>
              <a:rPr lang="zh-CN" altLang="en-US"/>
              <a:t>字符串转日期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9255" y="38760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Calendar </a:t>
            </a:r>
            <a:r>
              <a:rPr lang="zh-CN" altLang="en-US"/>
              <a:t>日期类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日期创建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2560" y="949325"/>
            <a:ext cx="1186751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Date 类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Java中的时间使用标准类库的Date类表示，是用距离一个固定时间点的毫秒数（可正可负，long类型）表达一个特定的时间点。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固定的时间点叫纪元（epoch），是UTC时间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1970年 1月 1日 00:00:00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（计算机元年）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java.util.Date 类封装日期及时间信息。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Date类的大多数用于进行时间分量计算的方法已经被Calendar取代。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因为Date的设计具有"千年虫"以及"时区"的问题，所以Date中的大部分方法已经不建议使用了，它们都被java.util.Calendar类所取代。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构造日期的两种方式：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第一个构造函数使用当前日期和时间来初始化对象。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 )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第二个构造函数接收一个参数，该参数是从1970年1月1日起的毫秒数。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Date(long 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50025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创建日期方式一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使用当前日期和时间来初始化对象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返回自 1970 年 1 月 1 日 00:00:00 GMT 以来此 Date 对象表示的毫秒数。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System.out.println(date.getTime());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创建日期方式二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构造函数接收一个参数，该参数是从1970年1月1日起的毫秒数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Date(0 + 30 * 365 * 24 * 3600 * 1000l);     // 时间元年 30 年之后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= new Date(new Date().getTime() + 24 * 3600 * 1000l);    // 明天的这个时间点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6560" y="55626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日期创建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日期比较大小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95300" y="812800"/>
            <a:ext cx="8840470" cy="34455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日期比较大小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testDate3()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date1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date2 = new Date(30 * 365 * 24 * 3600 * 1000l);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若当调用此方法的Date对象在指定日期之后返回true,否则返回false。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System.out.println(date1.before(date2));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若当调用此方法的Date对象在指定日期之前返回true,否则返回false。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System.out.println(date1.after(date2));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System.out.println(between(date2, new Date(0), new Date()));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boolean between (Date date, Date start, Date end)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date.after(start) &amp;&amp; date.before(end);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9255" y="40239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日期比较大小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日期格式化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日期转字符串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3035" y="800735"/>
            <a:ext cx="11886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SimpleDateFormat简介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SimpleDateFormat 是一个以与语言环境有关的方式来格式化和解析日期的具体类。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它允许进行格式化（日期 -&gt; 文本）、解析（文本 -&gt; 日期）和规范化。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简单的说，SimpleDateFormat就是根据一个特定的日期格式在字符串与Date之间相互转换。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2532" name="图片 22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2381885"/>
            <a:ext cx="6386830" cy="42875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6979</Words>
  <Application>WPS 演示</Application>
  <PresentationFormat>宽屏</PresentationFormat>
  <Paragraphs>263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Java日期处理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626</cp:revision>
  <dcterms:created xsi:type="dcterms:W3CDTF">2019-06-19T02:08:00Z</dcterms:created>
  <dcterms:modified xsi:type="dcterms:W3CDTF">2020-11-29T10:31:03Z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