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660" r:id="rId3"/>
    <p:sldId id="661" r:id="rId4"/>
    <p:sldId id="740" r:id="rId5"/>
    <p:sldId id="769" r:id="rId6"/>
    <p:sldId id="770" r:id="rId7"/>
    <p:sldId id="771" r:id="rId8"/>
    <p:sldId id="789" r:id="rId9"/>
    <p:sldId id="790" r:id="rId10"/>
    <p:sldId id="772" r:id="rId11"/>
    <p:sldId id="791" r:id="rId12"/>
    <p:sldId id="827" r:id="rId13"/>
    <p:sldId id="845" r:id="rId15"/>
    <p:sldId id="796" r:id="rId16"/>
    <p:sldId id="828" r:id="rId17"/>
    <p:sldId id="797" r:id="rId18"/>
    <p:sldId id="825" r:id="rId19"/>
    <p:sldId id="795" r:id="rId20"/>
    <p:sldId id="798" r:id="rId21"/>
    <p:sldId id="808" r:id="rId22"/>
    <p:sldId id="66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8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2.xml"/><Relationship Id="rId3" Type="http://schemas.openxmlformats.org/officeDocument/2006/relationships/image" Target="../media/image3.png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JavaScript</a:t>
            </a:r>
            <a:r>
              <a:rPr lang="en-US" altLang="zh-CN" sz="6000" spc="600">
                <a:solidFill>
                  <a:schemeClr val="accent1"/>
                </a:solidFill>
              </a:rPr>
              <a:t> </a:t>
            </a:r>
            <a:r>
              <a:rPr sz="6000" spc="600">
                <a:solidFill>
                  <a:schemeClr val="accent1"/>
                </a:solidFill>
              </a:rPr>
              <a:t>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778510"/>
            <a:ext cx="1184084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null 和 undefined的区别？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1、首先看一个判断题：null和undefined 是否相等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console.log(null==undefined)//true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console.log(null===undefined)//false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观察可以发现：null和undefined 两者相等，但是当两者做全等比较时，两者又不等。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原因：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null： object类型，代表“空值”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代表一个空对象指针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undefined： undefined类型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2、那到底什么时候是null,什么时候是undefined呢？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null表示"没有对象"，即该处不应该有值。典型用法是：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 作为函数的参数，表示该函数的参数不是对象。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 作为对象原型链的终点。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undefined表示"缺少值"，就是此处应该有一个值，但是还没有定义。典型用法是：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（1）变量被声明了，但没有赋值时，就等于undefined。 例如，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（2) 调用函数时，应该提供的参数没有提供，该参数等于undefined。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（3）对象没有赋值的属性，该属性的值为undefined。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（4）函数没有返回值时或者return后面什么也没有，返回undefined。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673100"/>
            <a:ext cx="1186751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JSON(JavaScript Object Notation, JS 对象简谱) 是一种轻量级的数据交换格式。它基于 ECMAScript (欧洲计算机协会制定的js规范)的一个子集，采用完全独立于编程语言的文本格式来存储和表示数据。简洁和清晰的层次结构使得 JSON 成为理想的数据交换语言。 易于人阅读和编写，同时也易于机器解析和生成，并有效地提升网络传输效率。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JSON 是 JS 对象的字符串表示法，它使用文本表示一个 JS 对象的信息，本质是一个字符串。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var obj = {a: 'Hello', b: 'World'}; //这是一个对象，注意键名也是可以使用引号包裹的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var json = '{"a": "Hello", "b": "World"}'; //这是一个 JSON 字符串，本质是一个字符串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要实现从JSON字符串转换为JS对象，使用 JSON.parse() 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var obj = JSON.parse('{"a": "Hello", "b": "World"}'); //结果是 {a: 'Hello', b: 'World'}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要实现从JS对象转换为JSON字符串，使用 JSON.stringify() 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var json = JSON.stringify({a: 'Hello', b: 'World'}); //结果是 '{"a": "Hello", "b": "World"}'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673100"/>
            <a:ext cx="1186751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setTimeout 与 setInterval 的区别浅析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setInterval实现的是根据给定的时间间隔，每隔一段时间调用一次函数或执行一次代码。而setTimeout实现的是根据给定的时间，在经过该时间之后只调用一次函数或执行一次代码。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1.setInterval的基本语法：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setInterval(code,millisec)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code	必需。要调用的函数或要执行的代码串。（若是函数，则只需要写函数名，可以不加双引号和括号）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millisec	必需。周期性执行或调用 code 之间的时间间隔，以毫秒计。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2.setTimeout的基本语法：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setTimeout(code,millisec)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code	必需。要调用的函数后要执行的 JavaScript 代码串。（若是函数，则只需要写函数名，可以不加双引号和括号）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millisec	必需。在执行代码前需等待的毫秒数。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业务场景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setTimeout用于延迟执行某方法或功能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setInterval则一般用于刷新表单，对于一些表单的假实时指定时间刷新同步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clearTimeout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(对象) 清除已设置的setTimeout对象 	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clearInterval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(对象) 清除已设置的setInterval对象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150" y="791845"/>
            <a:ext cx="118402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事件冒泡 ：当一个元素接收到事件的时候 会把他接收到的事件传给自己的父级，一直到window 。（注意这里传递的仅仅是事件 并不传递所绑定的事件函数。所以如果父级没有绑定事件函数，就算传递了事件 也不会有什么表现 但事件确实传递了。）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取消事件冒泡：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标准的W3C 方式：e.stopPropagation();这里的stopPropagation是标准的事件对象的一个方法，调用即可。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150" y="791845"/>
            <a:ext cx="1184021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localStorage和sessionStorage区别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html5中的Web Storage包括了两种存储方式：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localStorage和sessionStorage一样都是用来存储客户端临时信息的对象。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sessionStorage用于本地存储一个会话（session）中的数据，这些数据只有在同一个会话中的页面才能访问。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并且当会话结束后数据也随之销毁。因此sessionStorage不是一种持久化的本地存储，仅、是会话级别的存储。只允许同一窗口访问。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而localStorage用于持久化的本地存储，除非主动删除数据，否则数据是永远不会过期的。同源可以读取并修改localStorage数据。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065" y="810260"/>
            <a:ext cx="1193101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JS事件类型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Web浏览器中可能发生的事件有很多类型，下面是几种常用的事件类型：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UI事件，焦点事件，鼠标与滚轮事件，键盘与文本事件，复合事件变动事件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，HTML5事件设备事件，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触摸与手势事件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UI 事件：UI事件中UI即(User Interface,用户界面)，当用户与页面桑拿的元素交互时触发。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1.load事件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此事件为当页面完全加载完之后（包括所有的图像、js文件、css文件等外部资源），就会触发window上面的load事件。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这个事件是JavaScript中最常用的事件，比如我们经常会使用window.onload=function(){};这种形式，即当页面完全加载完之后执行其中的函数。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2.unload事件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显然，这个事件是与load事件相对的。在文档被完全卸载后触发。用户从一个页面切换到另一个页面就会触发unload时间。利用这个事件最多的情况是清楚引用，避免内存泄漏。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这个事件同样有两种方式来指定。一种是JavaScript方式，使用EventUtil.addHandler()；另一种就是在body元素中添加一个特性。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值得注意的是，一定要小心编写onload事件中的代码，因为它是在页面卸载后才触发，所以说页面加载后存在的那些对象，在onload触发之后就不一定存在了！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3.resize事件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当调整浏览器的窗口到一个新的宽度或高度时，就会触发resize事件。这个事件在window（窗口）上面触发。因此同样可以通过JS或者body元素中的onresize特性来指定处理程序。　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4.scroll事件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这个事件会在文档被滚动期间重复被触发，所以应当尽量保持事件处理程序的代码简单。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065" y="810260"/>
            <a:ext cx="1193101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焦点事件：焦点事件会在页面元素获得或失去焦点时触发。主要有下面几种：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blur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在元素失去焦点时触发。这个事件不冒泡，所有浏览器都支持。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focus 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在元素获得焦点时触发。这个事件不冒泡，所有浏览器都支持。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focusin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在元素获得焦点时触发。这个事件冒泡,某些浏览器不支持。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focusout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在元素失去焦点时触发。这个事件冒泡，某些浏览器不支持。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注意：即使blur和focus不冒泡，也可以在捕获阶段侦听到他们。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鼠标与滚轮事件：鼠标事件是Web开发中最常用的一类事件，因为鼠标是最主要的定位设备。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click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用户单击鼠标左键或按下回车键触发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dbclick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用户双击鼠标左键触发。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mousedown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在用户按下了任意鼠标按钮时触发。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mouseenter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在鼠标光标从元素外部首次移动到元素范围内时触发。此事件不冒泡。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mouseleave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元素上方的光标移动到元素范围之外时触发。不冒泡。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mousemove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光标在元素的内部不断的移动时触发。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mouseover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鼠标指针位于一个元素外部，然后用户将首次移动到另一个元素边界之内时触发。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mouseout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用户将光标从一个元素上方移动到另一个元素时触发。 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mouseup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在用户释放鼠标按钮时触发。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键盘和文本事件：该部分主要有下面几种事件：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keydown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当用户按下键盘上的任意键时触发。按住不放，会重复触发。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keypress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当用户按下键盘上的字符键时触发。按住不放，会重复触发。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keyup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当用户释放键盘上的键时触发。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textInput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这是唯一的文本事件，用意是将文本显示给用户之前更容易拦截文本。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9540" y="837565"/>
            <a:ext cx="1188529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是一个 JavaScript 库。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极大地简化了 JavaScript 编程。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很容易学习。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中文文档：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https://jquery.cuishifeng.cn/index.html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中下列语句等价于 window.onload = function () {}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主要用于文档就绪事件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,这是为了防止文档在完全加载（就绪）之前运行 jQuery 代码，即在 DOM 加载完成后才可以对 DOM 进行操作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$(document).ready(function () {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语法是通过选取 HTML 元素，并对选取的元素执行某些操作。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基础语法： $(selector).action()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美元符号定义 jQuery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选择符（selector）"查询"和"查找" HTML 元素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的 action() 执行对元素的操作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实例: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$(this).hide() - 隐藏当前元素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$("p").hide() - 隐藏所有 &lt;p&gt; 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$("p.test").hide() - 隐藏所有 class="test" 的 &lt;p&gt; 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$("#test").hide() - 隐藏 id="test" 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5260" y="791845"/>
            <a:ext cx="11803380" cy="5671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jQuery对象和普通DOM对象的区别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对象就是通过 jQuery($()) 包装 DOM 对象后产生的对象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对象是 jQuery 独有的。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对象无法使用 DOM 对象的任何方法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同样 DOM 对象也不能使用 jQuery 里的任何方法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90000"/>
              </a:lnSpc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约定：如果获取的是 jQuery 对象, 那么要在变量前面加上 $. 	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var $variable = jQuery 对象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var variable = DOM 对象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>
              <a:lnSpc>
                <a:spcPct val="90000"/>
              </a:lnSpc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对象不能使用 DOM 中的方法, 但如果 jQuery 没有封装想要的方法, 不得不使用 DOM 对象的时候, 需要转换成 dom对象再使用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jQuery对象和DOM对象的相互转换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jQuery --&gt;  DOM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jQuery提供了两种方法：[index]和get(index)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jQuery对象是一个类似数组的对象，可以通过[index]方法得到相应的DOM对象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let $students = $("#students");//jQuery对象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let student = $students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[0]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;//DOM对象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另一种方法是jQuery本身提供的，通过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get(index)方法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得到相应的DOM对象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DOM --&gt;  jQuery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只需用$()把DOM对象包起来即可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let student = document.getElementById("student");//DOM对象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let $student = $(student);//jQuery对象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673100"/>
            <a:ext cx="1186751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 是互联网上最流行的脚本语言，这门语言可用于 HTML 和 web，更可广泛用于服务器、PC、笔记本电脑、平板电脑和智能手机等设备。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 是一种轻量级的编程语言。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 是可插入 HTML 页面的编程代码。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 插入 HTML 页面后，可由所有的现代浏览器执行。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 很容易学习。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js的三种引入方法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行内式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：在html代码中添加</a:t>
            </a:r>
            <a:endParaRPr lang="en-US" altLang="zh-CN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嵌入式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：在head标签中添加</a:t>
            </a:r>
            <a:endParaRPr lang="en-US" altLang="zh-CN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3.外链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：在head标签中写一个链接，类似css</a:t>
            </a:r>
            <a:endParaRPr lang="en-US" altLang="zh-CN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window.onload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 方法用于在网页加载完毕后立刻执行的操作，即当 HTML 文档加载完毕后，立刻执行某个方法。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window.onload() 通常用于 &lt;body&gt; 元素，在页面完全载入后(包括图片、css文件等等)执行脚本代码。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为什么使用 window.onload()?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因为 JavaScript 中的函数方法需要在 HTML 文档渲染完成后才可以使用，如果没有渲染完成，此时的 DOM 树是不完整的，这样在调用一些 JavaScript 代码时就可能报出"undefined"错误。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JS --- 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var、let、const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三者的区别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1.var定义变量，没有块的概念，可以跨块访问，不能跨函数访问，不初始化出现undefined，不会报错。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2.let定义变量，只能在块作用域里访问，也不能跨函数访问，对函数外部无影响。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3.const定义常量，只能在块作用域里访问，也不能跨函数访问，使用时必须初始化(即必须赋值)，而且不能修改。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6845" y="828040"/>
            <a:ext cx="1184910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浏览器对象模型（Browser Object Model 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(BOM)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）允许 JavaScript 与浏览器对话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1.window对象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BOM的核心对象是window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，它表示浏览器的一个实例，它也是ECMAScript规定的Globle对象，也就是说网页中任何一个对象都是在window这个对象里面的。如果有用到框架(frameset)，那么每个框架都有自己的window对象。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2.location对象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提供了与当前窗口中加载的文档有关的信息，还有一些导航功能，值得注意的是location既是window对象的属性，又是document对象的属性，既window.location和document.location 引用的是同一个对象。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3.navigator对象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该对象里面保存着浏览器的各种信息，判断浏览器的各种信息就是从该对象里的属性来读取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b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4.screen对象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该对象里面保存着浏览器屏幕相关信息，包括尺寸、宽高、分辨率等信息。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b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5.history对象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该对象保存着用户上网的历史记录，从窗口被打开的那一刻算起。出于安全考虑，开发人员不能知道用户浏览过的网址的具体url，但是我们可以通过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history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对象的方法在不知道具体历史url的情况下控制用户页面前进或后退。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6065" y="782955"/>
            <a:ext cx="1140269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DOM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JavaScript操作网页的接口，全称为“文档对象模型”(Document Object Model)。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有这几个概念：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文档、元素、节点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整个文档是一个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文档节点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每个标签是一个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元素节点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包含在元素中的文本是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文本节点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每一个属性是一个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属性节点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注释属于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注释节点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DOM树：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DOM树是结构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所谓层级结构是指元素和元素之间的关系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父子，兄弟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解析器输出的树是由DOM元素和属性节点组成的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当我们说树中包含DOM节点时，意思就是这个树是由实现了DOM接口的元素组成。这些实现包含了其它一些浏览器内部所需的属性。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Dom树的原型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获得元素：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document.getElementByld()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document.getElementsByTagName()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document.getElementByClassName()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document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getElementsByName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478905" y="1360170"/>
            <a:ext cx="5313045" cy="27089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150" y="755015"/>
            <a:ext cx="1176718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中的NodeType， NodeName和NodeValue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NodeType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值如下：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元素类型	节点类型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文本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odeName ---返回某个节点的名称。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元素节点的nodeName是标签名称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属性节点的nodeName是属性名称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文本节点的nodeName永远是 #text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文档节点的nodeName永远是 #document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注释： nodeName所包含的XML元素的标签名称永远是大写。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odeValue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文本节点，nodeValue属性包含文本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属性节点，nodeValue属性包含属性值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对文档节点和元素节点不可用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744220"/>
            <a:ext cx="1185799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JavaScript_Dom_API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 node (html中所有的内容都可以认为是节点，比如：doctype、html、head、注释、div内容"hello"、空格、回车都是节点)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1）获取节点基本信息的属性：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nodeType;　　节点类型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nodeName;　　元素的标签名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nodeValue;　　元素的值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2）表示层次结构的属性：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parentNode;　　父节点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parentElement;　　父元素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ownerDocument;　　当前元素所在的文档对象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childNode;　　孩子节点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firstChild;　　childNode的第一个节点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lastChild;　　childNode的最后一个节点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nextSibling;　　兄弟节点的下一个节点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previousSibling;　　兄弟节点的前一个节点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3）其他方法：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（1）父节点调用的方法：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appendChild();　　向childNode列表末尾添加一个节点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insertBefore(new,reference);　　插入一个新节点。new：要插入的节点；reference：作为参照的节点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replaceChild(new,old);　　替换一个节点。new：要插入的节点；reference：要替换的节点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removeChild(v);　　移除一个节点。v：要移除的节点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cloneNode([boolean]);　　复制节点。如果参数为true，表示深复制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645160"/>
            <a:ext cx="1185799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2、Document(文档，表示整个html文档或者xml文档，一般情况下一个html可以使用一个Document的实例来表示，即document)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1）查找元素的方法：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getElementById();　　获取元素ID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getElementsByClassName();　　获取元素class名字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getElementsByTagName();　　获取元素标签名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getElementsByName();　　获取元素的名字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2）选择器：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querySelector();　　返回文档中匹配指定 CSS 选择器的一个元素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querySelectorAll();　　返回与指定的选择器组匹配的文档中的元素列表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3、Element  (  元素，html文档中的所有的元素都可以映射为一个Element实例  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1）元素层次结构相关属性：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children;　　孩子节点（仅包含  Element  对象）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firstElementchild;　　第一个孩子元素节点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lastElementchild;　　最后一个孩子节点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nextElementSibling;　　下一个兄弟元素节点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previousElementSibling;　　上一个兄弟元素节点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innerHTML;　　获取或设置一个元素内的html内容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innerText;　　获取或设置一个元素内的文本内容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textContent;　　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2）属性相关方法：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getAttribute(key);　　取得自定义属性。key：为 实际元素的属性名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setAttribute(key,val);　　设置属性。key：为要设置的特性名；val：为对应的值，如果值存在，替换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removeAttribute();　　移除指定的属性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querySelector(选择器);　　返回文档中匹配指定 CSS 选择器的一个元素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querySelectorAll(选择器);　　返回与指定的选择器组匹配的文档中的元素列表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645160"/>
            <a:ext cx="1185799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4、Text(文本，文本内容,如下"hello world"表示文本内容 &lt;div&gt;hello world&lt;/div&gt;)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1）文本节点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length;　　文本长度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appendData( text );　　追加文本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deleteData(beginIndex,count);　　删除文本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insertData(beginIndex,text);　　插入文本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replaceData(beginIndex,count,text);　　替换文本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splitText(beiginIndex);　　从beiginIndex位置将当前文本节点分成两个文本节点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document.createTextNode();　　创建文本节点，参数为要插入节点中的文本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substringData(beiginIndex,count);　　从beiginIndex开始提取count个子字符串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5、Comment(注释，如下：&lt;!-- 注释内容 --&gt;）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778510"/>
            <a:ext cx="1184084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js中==和===区别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简单来说：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== 代表相同， ===代表严格相同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为啥这么说呢，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这么理解： 当进行双等号比较时候： 先检查两个操作数数据类型，如果相同， 则进行===比较， 如果不同， 则愿意为你进行一次类型转换， 转换成相同类型后再进行比较， 而===比较时， 如果类型不同，直接就是false.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操作数1 == 操作数2，  操作数1 === 操作数2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比较过程：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双等号==：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（1）如果两个值类型相同，再进行三个等号(===)的比较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（2）如果两个值类型不同，也有可能相等，需根据以下规则进行类型转换在比较：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1）如果一个是null，一个是undefined，那么相等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2）如果一个是字符串，一个是数值，把字符串转换成数值之后再进行比较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三等号===: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（1）如果类型不同，就一定不相等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（2）如果两个都是数值，并且是同一个值，那么相等；如果其中至少一个是NaN，那么不相等。（判断一个值是否是NaN，只能使用isNaN( ) 来判断）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（3）如果两个都是字符串，每个位置的字符都一样，那么相等，否则不相等。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（4）如果两个值都是true，或是false，那么相等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（5）如果两个值都引用同一个对象或是函数，那么相等，否则不相等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（6）如果两个值都是null，或是undefined，那么相等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UNIT_PLACING_PICTURE_USER_VIEWPORT" val="{&quot;height&quot;:6540,&quot;width&quot;:12828}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9229</Words>
  <Application>WPS 演示</Application>
  <PresentationFormat>宽屏</PresentationFormat>
  <Paragraphs>340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JavaScript 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862</cp:revision>
  <dcterms:created xsi:type="dcterms:W3CDTF">2019-06-19T02:08:00Z</dcterms:created>
  <dcterms:modified xsi:type="dcterms:W3CDTF">2020-10-30T07:58:47Z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