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660" r:id="rId3"/>
    <p:sldId id="661" r:id="rId4"/>
    <p:sldId id="799" r:id="rId5"/>
    <p:sldId id="800" r:id="rId6"/>
    <p:sldId id="801" r:id="rId7"/>
    <p:sldId id="802" r:id="rId8"/>
    <p:sldId id="803" r:id="rId9"/>
    <p:sldId id="804" r:id="rId10"/>
    <p:sldId id="805" r:id="rId11"/>
    <p:sldId id="806" r:id="rId12"/>
    <p:sldId id="807" r:id="rId13"/>
    <p:sldId id="808" r:id="rId14"/>
    <p:sldId id="6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25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vue</a:t>
            </a:r>
            <a:r>
              <a:rPr sz="6000" spc="600">
                <a:solidFill>
                  <a:schemeClr val="accent1"/>
                </a:solidFill>
              </a:rPr>
              <a:t>教程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73100"/>
            <a:ext cx="1186751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nodejs 解决npm下载包速度慢的问题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般情况下，nodejs需要的包文件存储在国外的服务器上，有时下载速度极慢，甚至存在不能下载的问题，为了解决这个问题，我们使用淘宝开发团队开发的【淘宝NPM镜像】，需要将系统中的npm替换成淘宝官方的cnpm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（1）一般安装node.js后，系统中就会存在npm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（2）安装淘宝的cnpm命令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npm install --global cnpm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（3）之后需要使用npm的时候，都将命令中的【npm】替换成【cnpm】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注：如果不想安装cnpm，但是又想使用cnpm，则可以使用如下指令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npm install jquery --registry=http://registry.npm.taobao.org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为了避免每次安装都需要--registry参数，可以使用如下命令进行永久设置：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npm config set registry http://registry.npm.taobao.org</a:t>
            </a:r>
            <a:endParaRPr lang="en-US" altLang="zh-CN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0980" y="819150"/>
            <a:ext cx="11757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全局安装 vue-cli</a:t>
            </a:r>
            <a:endParaRPr lang="zh-CN" altLang="en-US"/>
          </a:p>
          <a:p>
            <a:r>
              <a:rPr lang="zh-CN" altLang="en-US"/>
              <a:t>npm install --global vue-cli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WPS 演示</Application>
  <PresentationFormat>宽屏</PresentationFormat>
  <Paragraphs>24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vue教程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制造业信息化</cp:lastModifiedBy>
  <cp:revision>847</cp:revision>
  <dcterms:created xsi:type="dcterms:W3CDTF">2019-06-19T02:08:00Z</dcterms:created>
  <dcterms:modified xsi:type="dcterms:W3CDTF">2020-09-03T00:41:45Z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