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0" r:id="rId3"/>
    <p:sldId id="808" r:id="rId4"/>
    <p:sldId id="900" r:id="rId5"/>
    <p:sldId id="6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前</a:t>
            </a:r>
            <a:r>
              <a:rPr sz="6000" spc="600">
                <a:solidFill>
                  <a:schemeClr val="accent1"/>
                </a:solidFill>
              </a:rPr>
              <a:t>端综合练习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764915" y="1464945"/>
            <a:ext cx="4661535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综合练习</a:t>
            </a:r>
            <a:r>
              <a:rPr lang="en-US" altLang="zh-CN"/>
              <a:t>-</a:t>
            </a:r>
            <a:r>
              <a:rPr lang="zh-CN" altLang="en-US"/>
              <a:t>模态对话框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40" y="2213610"/>
            <a:ext cx="7691755" cy="3590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61620" y="791210"/>
            <a:ext cx="4901565" cy="22294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模态对话框练习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class="modalDiv"&gt;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&lt;button&gt;打开模态对话框&lt;/button&gt;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&lt;div class="modalShade hide"&gt;&lt;/div&gt;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&lt;div class="modalDialog hide"&gt;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class="dialogClose"&gt;X&lt;/div&gt;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class="dialogHeader"&gt;温馨提示&lt;/div&gt;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class="dialogContent"&gt;确定要删除这条数据吗？&lt;/div&gt;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9625" y="3200400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模态对话框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5362575" y="145415"/>
            <a:ext cx="2070735" cy="65938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>
                <a:solidFill>
                  <a:schemeClr val="tx1"/>
                </a:solidFill>
              </a:rPr>
              <a:t>/* 模态对话框 */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.modalShade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position: fixed;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left: 0;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right: 0;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top: 0;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bottom: 0;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width: 100%;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height: 100%;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background-color: black;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opacity: 0.3;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z-index: 100;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}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.modalDialog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width: 400px;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height: 230px;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position: fixed;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background-color: white;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top: 50%;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left: 50%;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transform: translate(-50%, -50%);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z-index: 101;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}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.dialogHeader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height: 80px;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line-height: 80px;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background-color: blueviolet;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color: white;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text-align: center;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font-size: 30px;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}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.dialogContent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height: 150px;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text-align: center;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line-height: 150px;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font-size: 20px;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color: red;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}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.dialogClose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position: absolute;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right: 10px;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top: 10px;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color: white;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font-size: 20px;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cursor: pointer;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transition: transform 0.2s ease-in-out;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}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.dialogClose:hover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transform: rotateZ(180deg);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}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635" y="791210"/>
            <a:ext cx="3000375" cy="2514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$(".modalDiv &gt; button").click(function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$(".modalShade").show();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$(".modalDialog").show();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打开模态对话框后禁用滚动条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$("body").css("overflow", "hidden");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$(".dialogClose").click(function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$(".modalShade").hide(1);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$(".modalDialog").hide(1);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$("body").css("overflow", "visible");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6345" y="5845810"/>
            <a:ext cx="1515745" cy="893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>
                <a:solidFill>
                  <a:schemeClr val="tx1"/>
                </a:solidFill>
              </a:rPr>
              <a:t>.hide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display: none;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}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.show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display: block;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}</a:t>
            </a:r>
            <a:endParaRPr lang="zh-CN" altLang="en-US" sz="8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WPS 演示</Application>
  <PresentationFormat>宽屏</PresentationFormat>
  <Paragraphs>96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Jquery 简介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971</cp:revision>
  <dcterms:created xsi:type="dcterms:W3CDTF">2019-06-19T02:08:00Z</dcterms:created>
  <dcterms:modified xsi:type="dcterms:W3CDTF">2020-12-05T09:23:42Z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