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660" r:id="rId3"/>
    <p:sldId id="705" r:id="rId4"/>
    <p:sldId id="742" r:id="rId5"/>
    <p:sldId id="732" r:id="rId6"/>
    <p:sldId id="894" r:id="rId7"/>
    <p:sldId id="733" r:id="rId8"/>
    <p:sldId id="746" r:id="rId9"/>
    <p:sldId id="745" r:id="rId10"/>
    <p:sldId id="895" r:id="rId11"/>
    <p:sldId id="735" r:id="rId12"/>
    <p:sldId id="896" r:id="rId13"/>
    <p:sldId id="736" r:id="rId14"/>
    <p:sldId id="737" r:id="rId15"/>
    <p:sldId id="738" r:id="rId16"/>
    <p:sldId id="770" r:id="rId17"/>
    <p:sldId id="66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98"/>
        <p:guide pos="38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html </a:t>
            </a:r>
            <a:r>
              <a:rPr sz="6000" spc="600">
                <a:solidFill>
                  <a:schemeClr val="accent1"/>
                </a:solidFill>
              </a:rPr>
              <a:t>语法（下）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3675" y="782955"/>
            <a:ext cx="1176655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在html中，select标签是使用来定义下拉列表的，通常在网页中用来实现下拉菜单。select标签定义的下拉列表中的各个选项由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option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标签来定义。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&lt;select&gt; 元素用来创建下拉列表。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选项框用于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用户从一组选项中选择一项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，有</a:t>
            </a:r>
            <a:r>
              <a:rPr lang="zh-CN" altLang="en-US" dirty="0">
                <a:solidFill>
                  <a:srgbClr val="00CC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下拉选项框和滚动列表选项框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两种。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下拉选项框也常简称为下拉框，只显示第一行的选项数据，其他选项需要下拉显示；滚动列表选项框也常简称为列表框，即显示固定行数的数据，其他不能显示的数据需要使用滚动条来查看。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autofocusNew	autofocus	规定在页面加载时下拉列表自动获得焦点。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disabled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disabled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当该属性为 true 时，会禁用下拉列表。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formNew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form_id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定义 select 字段所属的一个或多个表单。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multiple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multiple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当该属性为 true 时，可选择多个选项。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name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text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定义下拉列表的名称。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requiredNew	required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规定用户在提交表单前必须选择一个下拉列表中的选项。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size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number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规定下拉列表中可见选项的数目。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10185" y="845185"/>
            <a:ext cx="5436235" cy="383349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练习 select 下拉列表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下拉选择框：&lt;select name="addressSelect"&gt;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&lt;option value="tishi" selected="selected"&gt;-- 请选择 --&lt;/option&gt;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&lt;option value="beijing"&gt;beijing&lt;/option&gt;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&lt;option value="shanghai"&gt;shanghai&lt;/option&gt;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&lt;option value="guangzhou" disabled="disabled"&gt;guangzhou&lt;/option&gt;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&lt;option value="shenzhen" disabled="disabled"&gt;shenzhen&lt;/option&gt;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&lt;/select&gt;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下拉选择框(多选)：&lt;select name="addressSelect" multiple="multiple"&gt;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&lt;option value="beijing"&gt;beijing&lt;/option&gt;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&lt;option value="shanghai"&gt;shanghai&lt;/option&gt;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&lt;option value="guangzhou"&gt;guangzhou&lt;/option&gt;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&lt;option value="shenzhen"&gt;shenzhen&lt;/option&gt;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&lt;option value="shenzhen"&gt;shenzhen&lt;/option&gt;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&lt;option value="shenzhen"&gt;shenzhen&lt;/option&gt;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&lt;option value="shenzhen"&gt;shenzhen&lt;/option&gt;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&lt;option value="tishi" selected="selected"&gt;-- 请选择 --&lt;/option&gt;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&lt;/select&gt;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9375" y="4777105"/>
            <a:ext cx="175704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select </a:t>
            </a:r>
            <a:r>
              <a:rPr lang="zh-CN" altLang="en-US"/>
              <a:t>标签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7175" y="810260"/>
            <a:ext cx="1172146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&lt;textarea&gt; 标签定义多行的文本输入控件。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&lt;textarea name="名称" rows="行数" cols="列数"&gt;值&lt;/textarea&gt;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&lt;textarea&gt; 元素用于创建多行的文本输入控件，该文本区中可容纳无限数量的文本，其中的文本的默认字体是等宽字体（通常是Courier）。页面加载时，起始标记 &lt;textarea&gt; 和结束标记 &lt;/textarea&gt; 之间的文本会显示在文本框中。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多行文本输入控件除了可以包含标准属性（id、style等）以外，还可以附带如下属性：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name属性：设置控件的名称，用于提供“名/值”对，以发送给服务器。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cols属性：cols属性用于定义文本区的宽度（以平均字符数计）。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rows属性：rows属性用于规定文本区的高度（以行数计）。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disabled属性：禁用控件，该属性的值为“disabled”。被禁用的文本区域控件既不可用，也不可点击。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readonly属性：readonly属性规定多行文本框为只读，该属性的值为“readonly”。在只读的文本框中，无法对内容进行修改，但用户可以通过tab键切换到该控件，选取或复制其中的内容。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注意事项：默认情况下，当用户输入的文本超过 &lt;textarea&gt; 的宽度时，文本将自动换行；当录入的行数超过 &lt;textarea&gt; 的高度时，将显示纵向滚动条。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0185" y="5153025"/>
            <a:ext cx="7084060" cy="13843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练习多行文本框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多行文本框：&lt;textarea name="article" rows="10" placeholder="我是文本框提示信息"&gt;&lt;/textarea&gt;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多行文本框：&lt;textarea name="article" rows="10"&gt;我是文本框内容&lt;/textarea&gt;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多行文本框：&lt;textarea name="article" rows="10" disabled="disabled"&gt;我被禁用了&lt;/textarea&gt;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多行文本框：&lt;textarea name="article" rows="10" readonly="readonly"&gt;我是只读的&lt;/textarea&gt;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95210" y="5135245"/>
            <a:ext cx="175704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textarea</a:t>
            </a:r>
            <a:r>
              <a:rPr lang="en-US" altLang="zh-CN"/>
              <a:t> </a:t>
            </a:r>
            <a:r>
              <a:rPr lang="zh-CN" altLang="en-US"/>
              <a:t>标签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4150" y="764540"/>
            <a:ext cx="118033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&lt;label&gt;标签定义及用法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在html中，&lt;label&gt;标签通常和&lt;input&gt;标签一起使用，&lt;label&gt;标签为input元素定义标注（标记）。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&lt;label&gt;标签的作用是为鼠标用户改进了可用性，当用户点击&lt;label&gt;标签中的文本时，浏览器就会自动将焦点转到和该标签相关联的控件上；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&lt;label&gt;标签在单选按钮和复选按钮上经常被使用，使用该标签后，你点击单选按钮或复选按钮的文本也是可以选中的。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&lt;label&gt;标签语法格式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&lt;label for="关联控件的id" form="所属表单id列表"&gt;文本内容&lt;/label&gt;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4150" y="4123690"/>
            <a:ext cx="8422640" cy="225869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练习 label 标签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&lt;input type="checkbox" name="checkbox"/&gt; 点击我选不中奥~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&lt;input type="checkbox" name="checkbox" id="checkboxId"/&gt; &lt;label for="checkboxId"&gt;点击我选得中奥~&lt;/label&gt; &lt;br/&gt;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点击 label 浏览器就会自动将焦点转到和该标签相关联的控件上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&lt;form&gt;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&lt;label for="userNameId"&gt;用户名：&lt;/label&gt;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&lt;input type="text" name="userName" id="userNameId"/&gt;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&lt;label for="passwordId"&gt;密码：&lt;/label&gt;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&lt;input type="password" name="passwo rd" id="passwordId"/&gt;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&lt;/form&gt;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44585" y="4123690"/>
            <a:ext cx="175704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label</a:t>
            </a:r>
            <a:r>
              <a:rPr lang="en-US" altLang="zh-CN"/>
              <a:t> </a:t>
            </a:r>
            <a:r>
              <a:rPr lang="zh-CN" altLang="en-US"/>
              <a:t>标签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6845" y="647065"/>
            <a:ext cx="1180338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为控件分组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一个大型表单上会有很多控件，此时，对控件进行适当的分组会提高页面的可阅读性。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可以使用 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&lt;fieldset&gt; 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元素为控件分组。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所有位于起始标记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&lt;fieldset&gt;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和结束标记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&lt;/fieldset&gt;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之间的控件我们称为一组。分组只是将相关的控件组织在一起，并在周围创建边框，以指明这些控件是相关的。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还可以使用 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&lt;legend&gt; 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元素为分组指定一个标题，作为控件组的名称。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使用时，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&lt;legend&gt;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元素必须作为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&lt;fieldset&gt;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元素的第一个子元素。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比如，查看如下代码：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&lt;body&gt;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&lt;form action="xxx" method="post"&gt;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&lt;fieldset&gt;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&lt;legend&gt;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用户信息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&lt;/legend&gt;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用户名：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&lt;input type="text" /&gt;&lt;br /&gt;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密码：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&lt;input type="password" /&gt;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&lt;/fieldset&gt;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&lt;br /&gt;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&lt;fieldset&gt;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&lt;legend&gt;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地址信息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&lt;/legend&gt;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地址：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&lt;input type="text" /&gt;&lt;br /&gt;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邮编：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&lt;input type="text" /&gt;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&lt;/fieldset&gt;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&lt;/form&gt;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&lt;/body&gt;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32245" y="2226945"/>
            <a:ext cx="5234940" cy="24047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测试用户信息分组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&lt;form&gt;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&lt;fieldset&gt;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&lt;legend&gt;用户信息&lt;/legend&gt;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&lt;label&gt;用户名：&lt;/label&gt;&lt;input type="text" name="userName"/&gt;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&lt;label&gt;密码：&lt;/label&gt;&lt;input type="password" name="password"/&gt;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&lt;/fieldset&gt;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&lt;fieldset&gt;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&lt;legend&gt;我是分组标题&lt;/legend&gt;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&lt;label&gt;昵称：&lt;/label&gt;&lt;input type="text" name="nickName"/&gt;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&lt;/fieldset&gt;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&lt;/form&gt;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10140" y="4733290"/>
            <a:ext cx="175704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控件</a:t>
            </a:r>
            <a:r>
              <a:rPr lang="zh-CN" altLang="en-US"/>
              <a:t>分组</a:t>
            </a:r>
            <a:r>
              <a:rPr lang="zh-CN" altLang="en-US"/>
              <a:t>标签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0650" y="846455"/>
            <a:ext cx="1193990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 表单用于搜集不同类型的用户输入。HTML5 表单，拥有多个新的表单输入类型，提供了更好的输入控制和验证。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一个表单有三个基本组成部分：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表单标签：这里面包含了处理表单数据所用CGI程序的URL以及数据提交到服务器的方法。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表单域：包含了文本框、密码框、隐藏域、多行文本框、复选框、单选框、下拉选择框和文件上传框等。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表单按钮：包括提交按钮、复位按钮和一般按钮；用于将数据传送到服务器上的CGI脚本或者取消输入，还可以用表单按钮来控制其他定义了处理脚本的处理工作。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表单标签：&lt;form&gt;&lt;/form&gt;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功能：用于申明表单，定义采集数据的范围，也就是&lt;form&gt;和&lt;/form&gt;里面包含的数据将被提交到服务器或者电子邮件里。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语法：&lt;form action="url" method="get|post" enctype="mine"&gt;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...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&lt;/form&gt;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action = url用来指定处理提交表单的格式。它可以是一个URL地址或一个电子邮件地址。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0650" y="741680"/>
            <a:ext cx="1193990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method = get或post指明提交表单的HTTP方法。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1.参数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GET传递的参数只能带URL后面，文本格式QueryString，各浏览器一般有长度限制，一般认为是2083，如果有中文字符更短。提交到服务器端的数据量小。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POST可以传递application/x-www-form-urlencoded的类似QueryString、multipart/form-data的二进制报文格式（支持文件信息嵌入报文传输）、纯文本或二进制的body参数。提交到服务器端的数据量大。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2.用途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GET用于从服务器端获取数据，包括静态资源(HTML|JS|CSS|Image等等)、动态数据展示(列表数据、详情数据等等)。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POST用于向服务器提交数据，比如增删改数据，提交一个表单新建一个用户、或修改一个用户等。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3.缓存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GET时默认可以复用前面的请求数据作为缓存结果返回，此时以完整的URL作为缓存数据的KEY。所以有时候为了强制每次请求都是新数据，我们可以在URL后面加上一个随机参数Math.random或时间戳new Date().getTime()、或版本号。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POST一般则不会被这些缓存因素影响。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4.安全性 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（登录注册建议使用 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POST 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方式）</a:t>
            </a:r>
            <a:endParaRPr lang="zh-CN" altLang="en-US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默认对于nginx的access log，会自动记录get或post的完整URL，包括其中带的参数。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对于POST来说，请求的报文却不会被记录，这些对于敏感数据来说，POST更安全一些。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7955" y="764540"/>
            <a:ext cx="1176655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enctype 属性规定在发送到服务器之前应该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如何对表单数据进行编码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。默认地，表单数据会编码为 "application/x-www-form-urlencoded"。就是说，在发送到服务器之前，所有字符都会进行编码（空格转换为 "+" 加号，特殊符号转换为 ASCII HEX 值）。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enctype 可能的值有：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application/x-www-form-urlencoded	在发送前编码所有字符（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默认编码方式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multipart/form-data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不对字符编码。在使用包含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文件上传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控件的表单时，必须使用该值。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text/plain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空格转换为 "+" 加号，但不对特殊字符编码。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10185" y="845185"/>
            <a:ext cx="4161155" cy="25571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表单练习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&lt;form action="/login" enctype="text/plain"&gt;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用户名：&lt;input type="text" name="userName"/&gt;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密码：&lt;input type="password" name="passWord"/&gt;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&lt;button type="button"&gt;普通按钮&lt;/button&gt;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&lt;button type="submit"&gt;提交按钮&lt;/button&gt;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&lt;button type="reset"&gt;重置按钮&lt;/button&gt;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&lt;input type="button" value="普通按钮"/&gt;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&lt;input type="submit" value="提交按钮"/&gt;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&lt;input type="reset" value="重置按钮"/&gt;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&lt;/form&gt;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41295" y="3155950"/>
            <a:ext cx="143002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表单标签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60900" y="845185"/>
            <a:ext cx="4561840" cy="200215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验证 target 属性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&lt;form action="/login" enctype="text/plain" target="_blank"&gt;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用户名：&lt;input type="text" name="userName"/&gt;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密码：&lt;input type="password" name="passWord"/&gt;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&lt;input type="button" value="普通按钮"/&gt;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&lt;input type="submit" value="提交按钮"/&gt;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&lt;input type="reset" value="重置按钮"/&gt;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&lt;/form&gt;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60900" y="3154045"/>
            <a:ext cx="4370705" cy="240284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验证 get|post 请求方式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&lt;form action="/login" enctype="text/plain" method="get"&gt;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用户名：&lt;input type="text" name="userName"/&gt;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密码：&lt;input type="password" name="passWord"/&gt;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&lt;input type="submit" value="提交按钮"/&gt;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&lt;/form&gt;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&lt;br/&gt;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&lt;form action="/login" enctype="text/plain" method="post"&gt;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用户名：&lt;input type="text" name="userName"/&gt;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密码：&lt;input type="password" name="passWord"/&gt;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&lt;input type="submit" value="提交按钮"/&gt;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&lt;/form&gt;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19365" y="2597785"/>
            <a:ext cx="143002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target </a:t>
            </a:r>
            <a:r>
              <a:rPr lang="zh-CN" altLang="en-US"/>
              <a:t>属性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411085" y="5320665"/>
            <a:ext cx="143002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请求方式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515" y="764540"/>
            <a:ext cx="120770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input标签的详解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格式：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&lt;input type="text" name="控件的名称" size="控件的长度"  maxlength="最长的字符数" value="文字域的默认取值"&gt;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当type设置为text时，text属性表示一个纯文本，可以向其中输入任何类型的文本、数字或字母等。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name=“控件的名称”表示文本框的名称，主要是用来区分其他的控件（相当于起名字）。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size=“控件的长度”表示文本框在页面里能够显示出来的长度（就是你能看见文本框里面有多少个字符）。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maxlength=“最长的字符数”表示文本框里面最多可以输入的字符数。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value=“文字域的默认取值”用于定义文本框中的默认值（就是你什么都不输入的时候就会在文本框里显示的值）。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515" y="669290"/>
            <a:ext cx="1207706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input标签中常见的属性补充说明：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type：该属性是input标签里唯一的必须输入的属性，当然，也可以不填，默认为type = “text”。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required：标记一个字段是否为必须。如果一个字段被标记为required = “required”（严格模式下），或者required（宽松模式下）(ps：下面属性的写法同理，就不一一写出了)，并且这个字段的值为空，或者填入的值是无效值，那么这个表单不能提交。什么是无效值？看pattern属性。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pattern：该属性包含了一个JavaScript风格的正则表达式，输入的内容必须完全匹配该正则表达式，不然就算输入的内容无效。对正则表达式不了解？可以去看看JavaScript 正则表达式。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min max：这两个属性用于日期date时间time等输入，还有number和range。顾名思义，它们的作用是限制最大值，最小值。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step：和max min类似，作用是提供一个可以上下点的按钮，比如当前数字是1，你设置了step = “5”，点一下上的按钮，就变成6了。（注意： Internet Explorer 9及更早 IE 版本，或 Firefox 不支持 input 标签的 step 属性。）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placeholder：该属性一般是用来提示用户输入的，当用户真的输入了文字之后，会被输入的文字覆盖。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readonly：该属性会让表单空控件不可编辑。这里的不可编辑不是禁用，只是不能编辑文本而已，比如像单选框radio，复选框checkbox这种，本来就是不可编辑的，所以这个属性对它们来说毫无意义。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disabled：该属性会禁用一个表单元素。这里是禁用，完全禁用掉除了&lt;output&gt;之外的所有表单元素。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maxlength：该属性用于限制用户输入的最大字数限制。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size：已经很少人直接这样使用了，控制大小现在几乎都是由CSS控制了。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autocomplete：顾名思义，自动完成，用户输入一部分，后面的自动补全。需要浏览器保存用户输入的内容，以便下一次自动补全。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autofocus：该属性指的是表示这个表单控件在页面载入的时候自动获得焦点。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form：在HTML5中，表单控件已经没有必要嵌套在一个表单中，新的form属性可以把表单元素与页面上的任意的表单关联起来。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515" y="764540"/>
            <a:ext cx="1207706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input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标签支持以下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type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text	&lt;input type="text"&gt;	默认。定义单行输入字段，用户可在其中输入文本。默认是 20 个字符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password	&lt;input type="password"&gt;	定义密码字段。字段中的字符会被遮蔽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button	&lt;input type="button"&gt;	定义可点击的按钮（大多与 JavaScript 使用来启动脚本）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checkbox	&lt;input type="checkbox"&gt;	定义复选框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radio	&lt;input type="radio"&gt;	定义单选按钮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submit	&lt;input type="submit"&gt;	定义提交按钮。提交按钮向服务器发送数据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file	&lt;input type="file"&gt;	定义输入字段和 “浏览…” 按钮，供文件上传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hidden	&lt;input type="hidden"&gt;	定义隐藏输入字段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image	&lt;input type="image"&gt;	定义图像作为提交按钮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reset	&lt;input type="reset"&gt;	定义重置按钮。重置按钮会将所有表单字段重置为初始值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email	&lt;input type="email"&gt;	定义用于 e-mail 地址的文本字段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url	&lt;input type="url"&gt;	定义用于 URL 的文本字段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tel	&lt;input type="tel"&gt;	定义用于电话号码的文本字段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number	&lt;input type="number"&gt;	定义带有 spinner 控件的数字字段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range	&lt;input type="range"&gt;	定义带有 slider 控件的数字字段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search	&lt;input type="search"&gt;	定义用于搜索的文本字段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color	&lt;input type="color"&gt;	定义拾色器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date	&lt;input type="date"&gt;	定义日期字段（带有 calendar 控件）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datetime	&lt;input type="datetime"&gt;	定义日期字段（带有 calendar 和 time 控件）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datetime-local	&lt;input type="datetime-local"&gt;	定义日期字段（带有 calendar 和 time 控件）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month	&lt;input type="month"&gt;	定义日期字段的月（带有 calendar 控件）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week	&lt;input type="week"&gt;	定义日期字段的周（带有 calendar 控件）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time	&lt;input type="time"&gt;	定义日期字段的时、分、秒（带有 time 控件）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10185" y="845185"/>
            <a:ext cx="7348220" cy="400685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input 标签练习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&lt;form&gt;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&lt;!-- placeholder 常用于表单提示, value 常用于表单回显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用户名：&lt;input type="text" name="userName" placeholder="我是占位符，提示信息"/&gt;  &lt;br/&gt;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用户名：&lt;input type="text" name="userName" value="我是默认用户名"/&gt;  &lt;br/&gt;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密码：&lt;input type="password" name="passWord"/&gt;  &lt;br/&gt;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必填密码：&lt;input type="password" name="passWord" required="required"/&gt;  &lt;br/&gt;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只读文本：&lt;input type="text" name="text01" value="我是只读文本" readonly="readonly"/&gt;  &lt;br/&gt;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禁用文本：&lt;input type="text" name="text01" value="我是禁用文本" disabled="disabled"/&gt; &lt;br/&gt;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我是隐藏文本:&lt;input type="hidden" name="hiddenText" value="我是隐藏文本"/&gt;  &lt;br/&gt;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我是文件选择框：&lt;input type="file" name="uploadFile"/&gt;   &lt;br/&gt;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我是单选框：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&lt;input type="radio" name="radio" value="radio_1"/&gt;单选框1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&lt;input type="radio" name="radio" value="radio_2"/&gt;单选框2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&lt;input type="radio" name="radio" value="radio_3"/&gt;单选框3      &lt;br/&gt;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我是复选框：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&lt;input type="checkbox" name="checkbox" value="checkbox_1"/&gt;复选框1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&lt;input type="checkbox" name="checkbox" value="checkbox_2"/&gt;复选框2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&lt;input type="checkbox" name="checkbox" value="checkbox_3"/&gt;复选框3 &lt;br/&gt;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&lt;input type="submit" value="submit"/&gt;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&lt;/form&gt;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28385" y="4940935"/>
            <a:ext cx="143002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input </a:t>
            </a:r>
            <a:r>
              <a:rPr lang="zh-CN" altLang="en-US"/>
              <a:t>标签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10203</Words>
  <Application>WPS 演示</Application>
  <PresentationFormat>宽屏</PresentationFormat>
  <Paragraphs>282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html 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907</cp:revision>
  <dcterms:created xsi:type="dcterms:W3CDTF">2019-06-19T02:08:00Z</dcterms:created>
  <dcterms:modified xsi:type="dcterms:W3CDTF">2020-12-04T12:08:09Z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