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868" r:id="rId4"/>
    <p:sldId id="798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08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Jquery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87400" y="1173480"/>
            <a:ext cx="4509770" cy="1276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测试查找 find、parent、children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 &gt; .div01").children(".div02").css('color',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find 可以查找子孙节点，children 只可以查找子节点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$(".queryDiv").find(".div03").css('color',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 .div03").parent().parent().css('font-size', '30px');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400" y="2677160"/>
            <a:ext cx="4510405" cy="1600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测试元素查找 find、parent、children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class="queryDiv"&gt;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class="div01"&gt;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class="div02"&gt;我是测试内容 02&lt;/div&gt;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class="div03"&gt;我是测试内容 03&lt;/div&gt;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3610" y="449897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元素查找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030730"/>
            <a:ext cx="10447020" cy="2636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4915" y="1437640"/>
            <a:ext cx="466153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综合练习</a:t>
            </a:r>
            <a:r>
              <a:rPr lang="en-US" altLang="zh-CN"/>
              <a:t>-</a:t>
            </a:r>
            <a:r>
              <a:rPr lang="zh-CN" altLang="en-US"/>
              <a:t>使用 </a:t>
            </a:r>
            <a:r>
              <a:rPr lang="en-US" altLang="zh-CN"/>
              <a:t>jquery </a:t>
            </a:r>
            <a:r>
              <a:rPr lang="zh-CN" altLang="en-US"/>
              <a:t>方式</a:t>
            </a:r>
            <a:r>
              <a:rPr lang="zh-CN" altLang="en-US"/>
              <a:t>模拟表单提交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[0]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get(index)方法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940435"/>
            <a:ext cx="7871460" cy="3337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97875" y="940435"/>
            <a:ext cx="1739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 </a:t>
            </a:r>
            <a:r>
              <a:rPr lang="en-US" altLang="zh-CN"/>
              <a:t>jquery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2400" y="3332480"/>
            <a:ext cx="7076440" cy="936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class="jsAndJquery"&gt;我是div 中的内容，请使用 js 和 jQuery 两种方式来获取我的文本值&lt;/div&gt;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class="jsAndJquery_btn1"&gt;js 方式获取文本值&lt;/button&gt;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class="jsAndJquery_btn2"&gt;jquery 方式获取文本值&lt;/button&gt;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846455"/>
            <a:ext cx="6105525" cy="23463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$(document).ready(function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js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jsAndJqueryBtn1 = document.getElementsByClassName("jsAndJquery_btn1")[0];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jsAndJqueryBtn1.onclick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alert(document.getElementsByClassName("jsAndJquery")[0].innerHTML);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$(".jsAndJquery_btn2").click(function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5365" y="4617085"/>
            <a:ext cx="4693920" cy="936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测试 jquery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jquey 对象和 dom 对象互转--&gt;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class="dom2jq"&gt;js dom 对象转 jQuery 对象&lt;/button&gt;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class="jq2dom"&gt;jQuery 对象转 js dom 对象&lt;/button&gt;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65365" y="846455"/>
            <a:ext cx="4693920" cy="3649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部分使用 js, 部分使用 jQuery：js 对象和 jQuery 对象如何互转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互转规则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$(dom) ==&gt; jquery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$(dom)[0]    ==&gt; dom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对象和 dom 对象互转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dom =&gt; jquery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dom2jqNode = document.getElementsByClassName("dom2jq");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$(dom2jqNode).click(function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=&gt; dom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jq2domNode = $(".jq2dom")[0];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var jq2domNode = $(".jq2dom").get(0);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jq2domNode.onclick = function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020" y="260858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js</a:t>
            </a:r>
            <a:r>
              <a:rPr lang="zh-CN" altLang="en-US"/>
              <a:t>、</a:t>
            </a:r>
            <a:r>
              <a:rPr lang="en-US"/>
              <a:t>jquery </a:t>
            </a:r>
            <a:r>
              <a:rPr lang="zh-CN" altLang="en-US"/>
              <a:t>初体验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17685" y="564007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js</a:t>
            </a:r>
            <a:r>
              <a:rPr lang="zh-CN" altLang="en-US"/>
              <a:t>对象</a:t>
            </a:r>
            <a:r>
              <a:rPr lang="zh-CN" altLang="en-US"/>
              <a:t>、</a:t>
            </a:r>
            <a:r>
              <a:rPr lang="en-US"/>
              <a:t>jquery 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4078605"/>
            <a:ext cx="3818255" cy="1456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练习基本选择器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id="idDiv"&gt;我是ID选择器&lt;/div&gt;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class="classDiv"&gt;我是class选择器&lt;/div&gt;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&lt;p&gt;我是p元素选择器&lt;/p&gt;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&lt;h1&gt;我是分组选择器 h1&lt;/h1&gt;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&lt;h2&gt;我是分组选择器 h2&lt;/h2&gt;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&lt;h3&gt;我是分组选择器 h3&lt;/h3&gt;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1274445"/>
            <a:ext cx="4220210" cy="26543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练习基本选择器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$("#idDiv").click(function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alert(this);            // this 是当前选择器对应的 dom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$(".classDiv").click(function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$("p").click(function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$("h1,h2,h3").click(function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9315" y="2968625"/>
            <a:ext cx="4693920" cy="1892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练习层级选择器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&lt;ul class="ulDiv"&gt;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&lt;li&gt;我是列表中的&lt;span&gt;元素&lt;/span&gt;&lt;/li&gt;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&lt;/ul&gt;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9315" y="1274445"/>
            <a:ext cx="7416800" cy="15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对象很多方法是可以连缀的，每个方法会返回jQuery对象本身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父子层级选择器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$(".ulDiv &gt; li").css('color',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祖先子孙元素层级选择器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$(".ulDiv span").css('color', 'green').css('font-weight', 'bold').css('font-style', 'italic');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3925" y="56489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基本选择器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4679315" y="498411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层级选择器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2294890"/>
            <a:ext cx="3518535" cy="4414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基本过滤选择器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755650"/>
            <a:ext cx="3518535" cy="13982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基本过滤选择器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$("dl:first &gt; dt").css('color',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$("dl:first &gt; dd:last").css('color',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dt").css('color',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dd:even").css('color', 'green');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dd:not(:even)").css('color',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$("dl:eq(2) &gt; dd:gt(1)").css('color', 'pink');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7945" y="2449830"/>
            <a:ext cx="5231765" cy="1892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内容过滤选择器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&lt;dd&gt;我是列表内容第一项&lt;/dd&gt;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&lt;dd&gt;&lt;label&gt;列表内容&lt;/label&gt;&lt;/dd&gt;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&lt;dd&gt;&lt;span&gt;列表内容&lt;/span&gt;&lt;/dd&gt;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7945" y="755650"/>
            <a:ext cx="5231765" cy="15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内容过滤选择器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dd:contains('第一项')").css('color',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dd:empty").html('我之前是空元素');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匹配含有选择器所匹配的元素的元素(还有子元素 label 的所有 dd 标签)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dd:has(label)").css('color',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匹配含有子元素的父级元素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span:parent").css('color', 'green');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945" y="446532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内容过滤选择器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0950" y="626173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基本过滤选择器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6874510" y="5054600"/>
            <a:ext cx="5071110" cy="86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可见性选择器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class="visibleDiv" style="display: none;"&gt;我是隐藏的内容&lt;/div&gt;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class="visibleDiv" style="display: block;"&gt;我是显示的内容&lt;/div&gt;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4510" y="4106545"/>
            <a:ext cx="5071110" cy="790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可见性选择器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$(".visibleDiv:visible").hide(1);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$(".visibleDiv:hidden").show();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4510" y="60680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可见性选择器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2294890"/>
            <a:ext cx="3518535" cy="34074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属性过滤选择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 class="head"&gt;列表标题&lt;/dt&gt;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class="content01"&gt;列表内容&lt;/dd&gt;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class="content02"&gt;列表内容&lt;/dd&gt;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class="content03"&gt;列表内容&lt;/dd&gt;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class="content04"&gt;列表内容&lt;/dd&gt;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 class="head"&gt;列表标题&lt;/dt&gt;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class="content01"&gt;列表内容&lt;/dd&gt;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class="content02"&gt;列表内容&lt;/dd&gt;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class="content03"&gt;列表内容&lt;/dd&gt;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class="content04"&gt;列表内容&lt;/dd&gt;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755650"/>
            <a:ext cx="4145280" cy="13982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属性过滤选择器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dd[class]").css('font-size', '30px');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dd[class='content01']").css('color',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dd[class!='content01']").css('color',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$("dl:eq(5) dd[class^='content']").css('font-size', '30px');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$("dl:eq(5) dd[class$='01']").css('color', 'pink');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4205" y="58521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属性过滤选择器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4542790" y="1703705"/>
            <a:ext cx="3285490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表单选择器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name="account"/&gt;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755650"/>
            <a:ext cx="3284855" cy="790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表单选择器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$(":input").css('width', '500px');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$(":text").css('height', '50px');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2790" y="250126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表单选择器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4730" y="1356995"/>
            <a:ext cx="4246880" cy="1940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class="selectAllDiv"&gt;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&lt;h3&gt;你喜欢的水果有：&lt;/h3&gt;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 class="selectAll"/&gt;全选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type="checkbox"/&gt;苹果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type="checkbox"/&gt;香蕉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type="checkbox"/&gt;梨子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type="checkbox"/&gt;葡萄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4730" y="3524250"/>
            <a:ext cx="8618220" cy="1981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全选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$(".selectAllDiv").find(".selectAll").click(function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prop()是 jQuery 1.6 开始新增了一个方法,官方建议具有 true 和 false 两个属性的属性,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如 checked,selected 或者 disabled 使用prop(),其他的使用 attr()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$(".selectAllDiv").find("input:gt(0)").prop('checked', this.checked);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$(".selectAllDiv").find("input:gt(0)").click(function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checkedAllFlag =  $(".selectAllDiv").find("input:gt(0)").length ===  $(".selectAllDiv").find("input:gt(0):checked").length;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$(".selectAllDiv").find(".selectAll").prop('checked', checkedAllFlag);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6875" y="284099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全选练习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356995"/>
            <a:ext cx="3223260" cy="1043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7093</Words>
  <Application>WPS 演示</Application>
  <PresentationFormat>宽屏</PresentationFormat>
  <Paragraphs>285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963</cp:revision>
  <dcterms:created xsi:type="dcterms:W3CDTF">2019-06-19T02:08:00Z</dcterms:created>
  <dcterms:modified xsi:type="dcterms:W3CDTF">2020-12-05T09:13:07Z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