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60" r:id="rId3"/>
    <p:sldId id="700" r:id="rId4"/>
    <p:sldId id="701" r:id="rId5"/>
    <p:sldId id="690" r:id="rId6"/>
    <p:sldId id="661" r:id="rId7"/>
    <p:sldId id="681" r:id="rId8"/>
    <p:sldId id="715" r:id="rId9"/>
    <p:sldId id="702" r:id="rId10"/>
    <p:sldId id="714" r:id="rId11"/>
    <p:sldId id="713" r:id="rId12"/>
    <p:sldId id="712" r:id="rId13"/>
    <p:sldId id="711" r:id="rId14"/>
    <p:sldId id="682" r:id="rId15"/>
    <p:sldId id="683" r:id="rId16"/>
    <p:sldId id="704" r:id="rId17"/>
    <p:sldId id="684" r:id="rId18"/>
    <p:sldId id="705" r:id="rId19"/>
    <p:sldId id="707" r:id="rId20"/>
    <p:sldId id="709" r:id="rId21"/>
    <p:sldId id="685" r:id="rId22"/>
    <p:sldId id="710" r:id="rId23"/>
    <p:sldId id="687" r:id="rId24"/>
    <p:sldId id="6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09"/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4"/>
        <p:guide pos="37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字符串转数组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5683250" cy="40271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字符串转数组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testStringToArr()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char[]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 = "你好 Java"; // GBK：一个中文两个字节  UTF-8：一个中文三个字节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System.out.println(Charset.defaultCharset().toString());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365" y="475361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冒泡排序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974090"/>
            <a:ext cx="1205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9420" y="991870"/>
            <a:ext cx="5821045" cy="4873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冒泡排序 总结前面的图解，数组长度设为n。外层共循环了n-1次，外层循环增加一次，对应内层循环就 减少一次。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外层循环为：for (int i = 0; i &lt; arr.length-1; i++)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内层循环为：for (int j = 0; j &lt; arr.length - 1 - i; j++)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 - 1;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j = 0; j &lt; arr.length - 1 - i; j++)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(arr[j] &gt; arr[j + 1])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int temp = arr[j];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arr[j] = arr[j + 1];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 + 1] = temp;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065" y="560006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8915" y="991870"/>
            <a:ext cx="4152900" cy="53454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 // 不建议使用这种方式简写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Arrays.sort(arr, 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o2 - o1;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4875" y="608330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自定义排序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数组拷贝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035" y="904875"/>
            <a:ext cx="11885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数组的拷贝方式有四种，分别是：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for循环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clone()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System.arraycopy()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Arrays.copyOfRange(),就是可以控制拷贝的范围，不过我认为可以常用System.arraycopy(),这样什么情况都可以解决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2590" y="810260"/>
            <a:ext cx="3825240" cy="5746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四种数组拷贝方式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for循环、clone()、System.arraycopy()、Arrays.copyof()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拷贝数值类型、拷贝引用类型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 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{1,2,3,4,5,6};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copyArray[i] = 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{"hello", "world"};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i&lt;strArray.length;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copyStrArray[i] = strArray[i];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550" y="632904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 </a:t>
            </a:r>
            <a:r>
              <a:rPr lang="zh-CN" altLang="en-US"/>
              <a:t>循环拷贝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83100" y="810260"/>
            <a:ext cx="336994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testCopy2()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cloneArray = 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cloneStrArray = strArray.clone();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9435" y="484441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clone </a:t>
            </a:r>
            <a:r>
              <a:rPr lang="zh-CN" altLang="en-US"/>
              <a:t>拷贝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782320"/>
            <a:ext cx="421703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testCopy3()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System.arraycopy(array, 0, copyArray, 0, 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array[0] = 9;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System.arraycopy(strArray, 0, copyStrArray, 0, strArray.length);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strArray[0] = "java";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7670" y="484441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System.arraycopy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20005" y="782320"/>
            <a:ext cx="4372610" cy="3771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testCopy4()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Arrays.copyOf(array, 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Arrays.copyOf(strArray, strArray.length);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070" y="3678555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Arrays.copyOf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20005" y="4706620"/>
            <a:ext cx="4372610" cy="19589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测试范围拷贝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testCopyRange()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System.out.println(Arrays.toString(Arrays.copyOfRange(array, 0, 3)));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0070" y="5157470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区间拷贝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二维数组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502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数组的定义、</a:t>
            </a:r>
            <a:r>
              <a:rPr lang="zh-CN" altLang="en-US">
                <a:sym typeface="+mn-ea"/>
              </a:rPr>
              <a:t>创建、赋值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2110" y="2147570"/>
            <a:ext cx="840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练习：产生1到100之间所有奇数组成的数组并输出。要求每10个一行输出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270256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字符串转数组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321685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393954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数组拷贝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5675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二维数组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335" y="981075"/>
            <a:ext cx="11657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二维数组其实是一位数组的嵌套（每一行看做一个内层的一维数组）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Java定义二维数组更加灵活，允许二维数组中的每行的元素个数不相等，这点与其他编程语言不同，例如下面这个二维数组，其中第1行有4个元素，第2行有3个元素，第3行有5个元素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7795895" cy="251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二维数组创建和遍历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array = new int[][] { { 1, 2, 3, 4, 5 }, { 6, 7 }, { 8, 9, 10 } }; // 允许二维数组中的每行的元素个数不相等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array.length;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array[i].length;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System.out.println(array[i][j]);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7470" y="198437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二维数组创建和遍历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57200" y="3787775"/>
            <a:ext cx="7795895" cy="2768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公司年销售额求和 某公司按照季度和月份统计的数据如下：单位(万元) 第一季度：22,66,44 第二季度：77,33,88 第三季度：25,45,65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第四季度：11,66,99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test2Array2()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 = new int[][] { { 22, 66, 44 }, { 77, 33, 88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// 二位数组里面的元素数量不要求相等（第二季度只有一个月盈利的场景）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//        int[][] arr = new int[][] { { 22, 66, 44 }, { 77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 sum = 0;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sum += arr[i][j];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System.out.println(sum);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7470" y="477964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二维数组练习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数组的定义、</a:t>
            </a:r>
            <a:r>
              <a:rPr lang="zh-CN" altLang="en-US" sz="3200">
                <a:sym typeface="+mn-ea"/>
              </a:rPr>
              <a:t>创建、赋值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991870"/>
            <a:ext cx="11867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数组是相同类型数据的有序集合。数组描述的是相同类型的若干个数据，按照一定的先后次序排列组合而成。其中，每一个数据称作一个元素，每个元素可以通过一个索引(下标)来访问它们。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数组的基本特点：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 内存的分配。每个元素都会被jvm 赋予默认值。默认规则：整数：0 浮点数：0.0 字符：\u0000 布尔：false 引用数据类型：null。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数组的元素都是有序号的，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序号从0开始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，0序的。称作数组的下标、索引、角标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 [] arr = new int [3];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[]：代表这是数组类型。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数组名：一个合法的标识符，命名规范 和 局部变量 规范一致。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new：是java 的关键字。用来向JVM申请内存的。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元素类型[元素个数] ：决定了向JVM申请的内存空间的大小。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　　　    大小：元素类型字节数 * 元素个数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元素的个数：只要是一个合法的java 表达式就可以。 返回一个int 类型的值即可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9540" y="846455"/>
            <a:ext cx="119221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数组的优缺点：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1：可以保存若干个数据。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2：随机访问的效率很高。根据下标访问元素效率高（元素连续分配空间）。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1：数组的元素的类型必须一致。元素类型必须一致。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2：连续分配空间在堆中，如果数组的元素很多，对内存的要求更加的严格。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3：根据内容查找元素效率比较低，需要逐个比较个。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4：删除元素、插入元素效率比较低，需要移动大量的元素。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5：数组定长，不能自动扩容。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6：数组没有封装，数组对象只提供了一个数组长度的属性，但是没有提供方法用来操作元素。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提供了一整套的 针对不同需求的 对于容器的解决的方案。集合框架部分。不同的容器有不同的特点，满足不同的需求。数组的缺点都会被干掉。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3980" y="873760"/>
            <a:ext cx="410527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创建数组的几种方式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intArr; // 声明数组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 = new int[3]; // new 的时候给数组强制开辟内存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intArr01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intArr02[]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方式3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intArr03 = new int[]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方式4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intArr04 =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5975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数组创建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48480" y="873760"/>
            <a:ext cx="3619500" cy="499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测试数组的创建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数组的默认值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基本类型元素默认是零值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应用类型元素默认是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arr2 = new Integer[3];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arr2.length;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System.out.println(arr2[i]);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创建数组并初始化数组元素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{"hello", "world"};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System.out.println(Arrays.toString(strArr));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4505" y="873760"/>
            <a:ext cx="366966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数组元素赋值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intArr[0]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intArr[1]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30;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intArr[3] = 40; // 数组下标越界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intArr.length;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System.out.println(intArr[i]); // 读取数组元素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9445" y="563626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数组元素默认值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07550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数组元素赋值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614805" y="2231390"/>
            <a:ext cx="7905115" cy="143954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练习</a:t>
            </a:r>
            <a:endParaRPr lang="zh-CN" altLang="en-US" sz="3200"/>
          </a:p>
          <a:p>
            <a:pPr algn="ctr"/>
            <a:r>
              <a:rPr lang="zh-CN" altLang="en-US" sz="2000">
                <a:sym typeface="+mn-ea"/>
              </a:rPr>
              <a:t>产生1到100之间所有奇数组成的数组并输出。要求每10个一行输出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1329055"/>
            <a:ext cx="5555615" cy="36087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练习：产生1到100之间所有奇数组成的数组并输出。要求每10个一行输出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int[50];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50;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arr[i] = i * 2 + 1;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(i != 0 &amp;&amp; i % 10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System.out.print(arr[i] + "\t"); // \t表示 tab 键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5705" y="468947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10111</Words>
  <Application>WPS 演示</Application>
  <PresentationFormat>宽屏</PresentationFormat>
  <Paragraphs>437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652</cp:revision>
  <dcterms:created xsi:type="dcterms:W3CDTF">2019-06-19T02:08:00Z</dcterms:created>
  <dcterms:modified xsi:type="dcterms:W3CDTF">2020-12-04T08:10:02Z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