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660" r:id="rId3"/>
    <p:sldId id="690" r:id="rId4"/>
    <p:sldId id="691" r:id="rId5"/>
    <p:sldId id="661" r:id="rId6"/>
    <p:sldId id="681" r:id="rId7"/>
    <p:sldId id="688" r:id="rId8"/>
    <p:sldId id="696" r:id="rId9"/>
    <p:sldId id="697" r:id="rId10"/>
    <p:sldId id="698" r:id="rId11"/>
    <p:sldId id="699" r:id="rId12"/>
    <p:sldId id="6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注解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98805" y="719455"/>
            <a:ext cx="10561955" cy="34937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ReadConfigHandler implements InvocationHandler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Object invoke(Object proxy, Method method, Object[] args) throws Throwable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ReadConfigHandler.class.getClassLoader().getResourceAsStream("com/linkknown/annotation/config.properties");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Properties properties = new Properties();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properties.load(inputStream);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ReadConfig readConfig = method.getDeclaredAnnotation(ReadConfig.class);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(readConfig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value = readConfig.value();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property = properties.getProperty(value);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(property == null || "".equals(property.trim()))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8190" y="4363720"/>
            <a:ext cx="44996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InvocationHandler 实现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method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执行逻辑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8130" y="1984375"/>
            <a:ext cx="4532630" cy="47548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Class&lt;?&gt; returnType = method.getReturnType();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(returnType.isPrimitive())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(returnType.equals(int.class))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Integer.valueOf(property);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(returnType.equals(long.class))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Long.valueOf(property);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(returnType.equals(double.class))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Double.valueOf(property);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(returnType.equals(float.class))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Float.valueOf(property);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(returnType.equals(boolean.class))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Boolean.valueOf(property);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else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(returnType.equals(Integer.class))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Integer.valueOf(property);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(returnType.equals(String.class))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String.valueOf(property);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(returnType.equals(Boolean.class))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Boolean.valueOf(property);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property;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6280" y="4970780"/>
            <a:ext cx="4532630" cy="17684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自定义注解测试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testAnnotation2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Config config = ConfigUtil.getInstance();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System.out.println(config.getUserName());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System.out.println(config.getPassWord());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3439160" y="25888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注解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39160" y="313563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自定义注解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注解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2560" y="808990"/>
            <a:ext cx="118675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注解（Annotation）又称 Java 标注，是 JDK5.0 引入的一种注释机制。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语言中的类、方法、变量、参数和包等都可以被标注。和 Javadoc 不同，Java 标注可以通过反射获取标注内容。在编译器生成类文件时，标注可以被嵌入到字节码中。Java 虚拟机可以保留标注内容，在运行时可以获取到标注内容 。 当然它也支持自定义 Java 标注。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内置的注解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定义了一套注解，共有 7 个，3 个在 java.lang 中，剩下 4 个在 java.lang.annotation 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作用在代码的注解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@Override - 检查该方法是否是重写方法。如果发现其父类，或者是引用的接口中并没有该方法时，会报编译错误。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@Deprecated - 标记过时方法。如果使用该方法，会报编译警告。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@SuppressWarnings - 指示编译器去忽略注解中声明的警告。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作用在其他注解的注解(或者说 </a:t>
            </a:r>
            <a:r>
              <a:rPr lang="zh-CN" altLang="en-US" sz="16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在注解上的注解类型、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)是: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 - 标识这个注解怎么保存，是只在代码中，还是编入class文件中，或者是在运行时可以通过反射访问。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@Documented - 标记这些注解是否包含在用户文档中。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 - 标记这个注解应该是哪种 Java 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@Inherited - 标记这个注解是继承于哪个注解类(默认 注解并没有继承于任何子类)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 Java 7 开始，额外添加了 3 个注解: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@SafeVarargs - Java 7 开始支持，忽略任何使用参数为泛型变量的方法或构造函数调用产生的警告。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@FunctionalInterface - Java 8 开始支持，标识一个匿名函数或函数式接口。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@Repeatable - Java 8 开始支持，标识某注解可以在同一个声明上使用多次。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791845"/>
            <a:ext cx="1186688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是指注解的注解。包括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@Retention @Target @Document @Inherited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@Retention: 定义注解的保留策略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@Retention(RetentionPolicy.SOURCE)   //注解仅存在于源码中，在class字节码文件中不包含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@Retention(RetentionPolicy.CLASS)     // 默认的保留策略，注解会在class字节码文件中存在，但运行时无法获得，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@Retention(RetentionPolicy.RUNTIME)  // 注解会在class字节码文件中存在，在运行时可以通过反射获取到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@Target：定义注解的作用目标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@Target(ElementType.TYPE)   //接口、类、枚举、注解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@Target(ElementType.FIELD) //字段、枚举的常量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@Target(ElementType.METHOD) //方法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@Target(ElementType.PARAMETER) //方法参数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@Target(ElementType.CONSTRUCTOR)  //构造函数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@Target(ElementType.LOCAL_VARIABLE)//局部变量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@Target(ElementType.ANNOTATION_TYPE)//注解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@Target(ElementType.PACKAGE) ///包 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由以上的源码可以知道，他的elementType 可以有多个，一个注解可以为类的，方法的，字段的等等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@Document：说明该注解将被包含在javadoc中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@Inherited：说明子类可以继承父类中的该注解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" y="897890"/>
            <a:ext cx="2286000" cy="800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315" y="897890"/>
            <a:ext cx="3657600" cy="445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915" y="897890"/>
            <a:ext cx="3421380" cy="9677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自定义注解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7025" y="974725"/>
            <a:ext cx="8139430" cy="24091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自定义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注解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读取配置文件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@Documented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@Retention(RetentionPolicy.RUNTIME)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@Target({ ElementType.FIELD, ElementType.METHOD })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@interface ReadConfig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注解的属性也叫做成员变量，注解只有成员变量，没有方法。注解的成员变量在注解的定义中以“无形参的方法”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形式来声明，其方法名定义了该成员变量的名字，其返回值定义了该成员变量的类型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String value();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1480" y="346710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自定义注解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5523230" y="1120775"/>
            <a:ext cx="2824480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自定义注解读取配置文件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59740" y="822325"/>
            <a:ext cx="10088245" cy="56235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ConfigUtil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volatile Config config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Config getInstance () {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(config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synchronized (ConfigUtil.class)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if (config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Proxy（库类）中的newProxyInstance方法被调用，该方法返回一个被代理对象的实例，然后向上转型为其对应的接口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loader: 一个ClassLoader对象，定义了由哪个ClassLoader对象来对生成的代理对象进行加载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interfaces: 一个Interface对象的数组，表示的是我将要给我需要代理的对象提供一组什么接口，如果我提供了一组接口给它，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那么这个代理对象就宣称实现了该接口(多态)，这样我就能调用这组接口中的方法了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h: 一个InvocationHandler对象，表示的是当我这个动态代理对象在调用方法的时候，会关联到哪一个InvocationHandler对象上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config = (Config) Proxy.newProxyInstance(ConfigUtil.class.getClassLoader(), new Class[] {Config.class},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ReadConfigHandler()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config;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interface Config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@ReadConfig(value = "userName")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getUserName();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@ReadConfig(value = "password")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getPassWord();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81215" y="972820"/>
            <a:ext cx="32251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动态代理生成接口的实现类</a:t>
            </a:r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4415155"/>
            <a:ext cx="1775460" cy="632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4911</Words>
  <Application>WPS 演示</Application>
  <PresentationFormat>宽屏</PresentationFormat>
  <Paragraphs>164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Consolas</vt:lpstr>
      <vt:lpstr>新宋体</vt:lpstr>
      <vt:lpstr>Times New Roman</vt:lpstr>
      <vt:lpstr>Arial Unicode MS</vt:lpstr>
      <vt:lpstr>Calibri</vt:lpstr>
      <vt:lpstr>1_Office 主题​​</vt:lpstr>
      <vt:lpstr>Java注解简介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572</cp:revision>
  <dcterms:created xsi:type="dcterms:W3CDTF">2019-06-19T02:08:00Z</dcterms:created>
  <dcterms:modified xsi:type="dcterms:W3CDTF">2020-12-04T08:16:07Z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