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88" r:id="rId4"/>
    <p:sldId id="691" r:id="rId5"/>
    <p:sldId id="690" r:id="rId6"/>
    <p:sldId id="692" r:id="rId7"/>
    <p:sldId id="693" r:id="rId8"/>
    <p:sldId id="694" r:id="rId9"/>
    <p:sldId id="696" r:id="rId10"/>
    <p:sldId id="695" r:id="rId11"/>
    <p:sldId id="6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9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Java8</a:t>
            </a:r>
            <a:r>
              <a:rPr sz="6000" spc="600">
                <a:solidFill>
                  <a:schemeClr val="accent1"/>
                </a:solidFill>
              </a:rPr>
              <a:t>新特性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357245" y="236156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>
                <a:latin typeface="+mj-ea"/>
                <a:ea typeface="+mj-ea"/>
                <a:cs typeface="+mj-ea"/>
                <a:sym typeface="+mn-ea"/>
              </a:rPr>
              <a:t>Java8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新特性列表</a:t>
            </a:r>
            <a:endParaRPr lang="zh-CN" altLang="en-US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7245" y="286258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>
                <a:latin typeface="+mj-ea"/>
                <a:ea typeface="+mj-ea"/>
                <a:cs typeface="+mj-ea"/>
                <a:sym typeface="+mn-ea"/>
              </a:rPr>
              <a:t>lamda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表达式</a:t>
            </a:r>
            <a:endParaRPr lang="zh-CN" altLang="en-US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+mj-ea"/>
                <a:ea typeface="+mj-ea"/>
                <a:cs typeface="+mj-ea"/>
                <a:sym typeface="+mn-ea"/>
              </a:rPr>
              <a:t>Java8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新特性列表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974725"/>
            <a:ext cx="112090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Java8是Oracle于2014年3月发布的一个重要版本，其API在现存的接口上引入了非常多的新方法</a:t>
            </a:r>
            <a:endParaRPr lang="zh-CN" altLang="en-US" sz="1600">
              <a:sym typeface="+mn-ea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Lambda 表达式 − Lambda 允许把函数作为一个方法的参数（函数作为参数传递到方法中）。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函数式接口− 函数式接口(Functional Interface)就是一个有且仅有一个抽象方法，但是可以有多个非抽象方法的接口。函数式接口可以被隐式转换为 lambda 表达式。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默认方法 − 默认方法就是一个在接口里面有了一个实现的方法。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方法引用 − 方法引用提供了非常有用的语法，可以直接引用已有Java类或对象（实例）的方法或构造器。与lambda联合使用，方法引用可以使语言的构造更紧凑简洁，减少冗余代码。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Stream API −新添加的Stream API（java.util.stream） 把真正的函数式编程风格引入到Java中。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Time API − 加强对日期与时间的处理。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Optional 类 − Optional 类已经成为 Java 8 类库的一部分，用来解决空指针异常。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Lambda 表达式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4780" y="386715"/>
            <a:ext cx="5073650" cy="6303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testLamda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names = Arrays.asList("tom", "bob", "smith", "john");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Collections.sort(names, new Comparator&lt;String&gt;()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public int compare(String a, String b)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b.compareTo(a);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testLamda2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names = Arrays.asList("tom", "bob", "smith", "john");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Collections.sort(names, (String a, String b) -&gt;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b.compareTo(a);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testLamda3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names = Arrays.asList("tom", "bob", "smith", "john");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Collections.sort(names, (String a, String b) -&gt; b.compareTo(a));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testLamda4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names = Arrays.asList("tom", "bob", "smith", "john");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Collections.sort(names, (a, b) -&gt; b.compareTo(a));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8755" y="6233160"/>
            <a:ext cx="22688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lamda </a:t>
            </a:r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78755" y="5641340"/>
            <a:ext cx="226885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自动类型推断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函数式接口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370" y="819150"/>
            <a:ext cx="102641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 8之前已有的函数式接口: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java.lang.Runnable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java.util.concurrent.Callable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java.security.PrivilegedAction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java.util.Comparator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java.io.FileFilter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java.nio.file.PathMatcher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java.lang.reflect.InvocationHandler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java.beans.PropertyChangeListener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java.awt.event.ActionListener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javax.swing.event.ChangeListener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新定义的函数式接口: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java.util.function中定义了几组类型的函数式接口以及针对基本数据类型的子接口。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Predicate -- 传入一个参数，返回一个bool结果， 方法为boolean test(T t)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Consumer -- 传入一个参数，无返回值，纯消费。 方法为void accept(T t)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 -- 传入一个参数，返回一个结果，方法为R apply(T t)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Supplier -- 无参数传入，返回一个结果，方法为T get()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UnaryOperator -- 一元操作符， 继承Function,传入参数的类型和返回类型相同。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BinaryOperator -- 二元操作符， 传入的两个参数的类型和返回类型相同， 继承BiFunction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81940" y="849630"/>
            <a:ext cx="5864860" cy="44824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interface Converter&lt;F, 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 convert(F from);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testFunctionalInterface()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Converter&lt;String, Integer&gt; converter = new Converter&lt;String, Integer&gt;()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public Integer convert(String from)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Integer.valueOf(from);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@FunctionalInterface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interface Converter2&lt;F, 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 convert(F from);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testFunctionalInterface2()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Converter2&lt;String, Integer&gt; converter = (from) -&gt; Integer.valueOf(from);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4115" y="4875530"/>
            <a:ext cx="22688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函数式接口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54115" y="4283710"/>
            <a:ext cx="226885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只有一个方法的接口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WPS 演示</Application>
  <PresentationFormat>宽屏</PresentationFormat>
  <Paragraphs>122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Java8新特性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617</cp:revision>
  <dcterms:created xsi:type="dcterms:W3CDTF">2019-06-19T02:08:00Z</dcterms:created>
  <dcterms:modified xsi:type="dcterms:W3CDTF">2020-12-04T08:16:39Z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