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60" r:id="rId3"/>
    <p:sldId id="700" r:id="rId4"/>
    <p:sldId id="701" r:id="rId5"/>
    <p:sldId id="661" r:id="rId6"/>
    <p:sldId id="702" r:id="rId7"/>
    <p:sldId id="680" r:id="rId8"/>
    <p:sldId id="703" r:id="rId9"/>
    <p:sldId id="663" r:id="rId10"/>
    <p:sldId id="664" r:id="rId11"/>
    <p:sldId id="709" r:id="rId12"/>
    <p:sldId id="710" r:id="rId13"/>
    <p:sldId id="704" r:id="rId14"/>
    <p:sldId id="690" r:id="rId15"/>
    <p:sldId id="705" r:id="rId16"/>
    <p:sldId id="665" r:id="rId17"/>
    <p:sldId id="666" r:id="rId18"/>
    <p:sldId id="667" r:id="rId19"/>
    <p:sldId id="706" r:id="rId20"/>
    <p:sldId id="707" r:id="rId21"/>
    <p:sldId id="668" r:id="rId22"/>
    <p:sldId id="708" r:id="rId23"/>
    <p:sldId id="698" r:id="rId24"/>
    <p:sldId id="669" r:id="rId25"/>
    <p:sldId id="678" r:id="rId26"/>
    <p:sldId id="6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4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29235" y="834390"/>
            <a:ext cx="6038850" cy="3666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字符串连接测试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+ 号链接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testAdd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'a');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+ 12);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120" y="834390"/>
            <a:ext cx="5474335" cy="2574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StringBuilder 类,线程不安全，效率高于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testStringBuilder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1120" y="3578860"/>
            <a:ext cx="5474335" cy="2641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StringBuffer 类,线程安全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testStringBuffer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235" y="4709795"/>
            <a:ext cx="6038850" cy="1510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concat 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System.out.println("hello".concat("world"));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03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 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连接方法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3288030" y="414909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号连接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7620" y="305562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StringBuilder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762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StringBuffer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37795" y="798195"/>
            <a:ext cx="6038850" cy="5732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多种连接方式性能比较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+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 + "0";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System.out.println(String.format("+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concat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initialStr.concat("0");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System.out.println(String.format("concat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8325" y="2047875"/>
            <a:ext cx="6365875" cy="40125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StringBuilder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 = sb.append("0");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System.out.println(String.format("StringBuilder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sbf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sbf = sbf.append("0");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System.out.println(String.format("StringBuffer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1890" y="584962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性能比较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转义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7645" y="1153160"/>
            <a:ext cx="1177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字母前面加上捺斜线"\"来表示常见的那些不能显示的ASCII字符.称为转义字符.如\0,\t,\n等，就称为转义字符，因为后面的字符，都不是它本来的ASCII字符意思了。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5" y="1736725"/>
            <a:ext cx="4575175" cy="4953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125" y="2391410"/>
            <a:ext cx="4914900" cy="2444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测试字符串转义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testTransformString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System.out.println("\"");            // 返回字面量 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System.out.println("\'");            // 返回字面量 '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System.out.println("\\");            // 返回字面量 \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System.out.println("1~~~~\r~~~~1");    // \r 表示回车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System.out.println("2~~~~\n~~~~2");    // \n 表示换行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System.out.println("3~~~~\t~~~~3");    // \t 表示一个制表符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0065" y="4667885"/>
            <a:ext cx="22955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字符串中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的转义字符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类常用方法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874395"/>
            <a:ext cx="9204960" cy="5364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5070475" cy="5698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测试字符串常用 api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UnsupportedEncodingException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testStringAIP () throws UnsupportedEncodingException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str2 = "我爱java";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str3 = "             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str4 = "我爱java123我爱java123";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System.out.println(str.charAt(0));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System.out.println(str2.getBytes("UTF-8").length);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System.out.println(str.toCharArray().length);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System.out.println(str.equalsIgnoreCase("helloWORLD"));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System.out.println(str.contains("helloworld"));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System.out.println(str.startsWith("hello"));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System.out.println(str.endsWith("world"));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System.out.println(str.split("o").length);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870" y="863600"/>
            <a:ext cx="6276975" cy="2455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System.out.println(str.replace("o", "O"));                // 替换全部,匹配字符串进行替换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System.out.println(str.replaceFirst("o", "O"));            // 替换第一个,匹配正则进行替换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System.out.println(str.replaceAll("o", "O"));            // 替换全部,匹配正则进行替换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System.out.println(str4.replace("\\d", ""));            // 替换不成功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System.out.println(str4.replaceAll("\\d", ""));            // 替换成功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System.out.println(str3.trim());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0770" y="57175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字符串类常用方法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字符串格式化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9126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字符串常量池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1475" y="2557780"/>
            <a:ext cx="790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31127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字符串转义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73189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字符串类常用方法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434975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字符串格式化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97776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使用 </a:t>
            </a:r>
            <a:r>
              <a:rPr lang="en-US" altLang="zh-CN"/>
              <a:t>UUID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41475" y="139446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字符串的不可变性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931545"/>
            <a:ext cx="11639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'b':将参数格式化为boolean类型输出，'B'的效果相同,但结果中字母为大写。false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'h':将参数格式化为散列输出，原理：Integer.toHexString(arg.hashCode())，'H'的效果相同,但结果中字母为大写。fc42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's':将参数格式化为字符串输出，如果参数实现了 Formattable接口，则调用 formatTo方法。'S'的效果相同。16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FormatImpl类实现了Formattable接口：我是Formattable接口的实现类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'c':将参数格式化为Unicode字符，'C'的效果相同。A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'd':将参数格式化为十进制整数。11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'o':将参数格式化为八进制整数。11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'x':将参数格式化为十六进制整数。11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'e':将参数格式化为科学计数法的浮点数，'E'的效果相同。1.000000E+01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'f':将参数格式化为十进制浮点数。10.000001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'g':根据具体情况，自动选择用普通表示方式还是科学计数法方式，'G'效果相同。10.01=10.0100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'g':根据具体情况，自动选择用普通表示方式还是科学计数法方式，'G'效果相同。10.00000000005=10.0000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'a':结果被格式化为带有效位数和指数的十六进制浮点数，'A'效果相同,但结果中字母为大写。0x1.4333333333333p3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't':时间日期格式化前缀，会在后面讲述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'%':输出%。%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'n':平台独立的行分隔符。System.getProperty("line.separator")可以取得平台独立的行分隔符，但是用在format中间未免显得过于烦琐了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已经换行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5509260"/>
            <a:ext cx="9262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String formatStr = String.format("我的名字叫 %s,我的年龄是 %d", "tom", 20);</a:t>
            </a:r>
            <a:endParaRPr lang="zh-CN" altLang="en-US" sz="1600"/>
          </a:p>
          <a:p>
            <a:r>
              <a:rPr lang="zh-CN" altLang="en-US" sz="1600"/>
              <a:t>System.out.println(formatStr);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6737350" cy="2985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testStringFormat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name = "tom";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age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height = 175;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System.out.println(name + " 的年龄是 " + age + ",身高是 " + height + "cm");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System.out.println(String.format("%s 的年龄是 %d,身高是 %dcm", name, age, height));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System.out.println(String.format("%08d",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System.out.println(String.format("%016d",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5050" y="357695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使用 </a:t>
            </a:r>
            <a:r>
              <a:rPr lang="en-US" altLang="zh-CN" sz="3200">
                <a:sym typeface="+mn-ea"/>
              </a:rPr>
              <a:t>UUID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85445" y="1074420"/>
            <a:ext cx="114211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同一时空中的所有机器都是唯一的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。按照开放软件基金会(OSF)制定的标准计算，用到了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以太网卡地址、纳秒级时间、芯片ID码和许多可能的数字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由以下几部分的组合：当前日期和时间(UUID的第一个部分与时间有关，如果你在生成一个UUID之后，过几秒又生成一个UUID，则第一个部分不同，其余相同)，时钟序列，全局唯一的IEEE机器识别号（如果有网卡，从网卡获得，没有网卡以其他方式获得），UUID的唯一缺陷在于生成的结果串会比较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445" y="3031490"/>
            <a:ext cx="6737350" cy="18116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testUUID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UUID uuid = UUID.randomUUID();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UUID.randomUUID().toString();         //用来生成数据库的主键id非常不错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635" y="46158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字符串的不可变性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4970" y="992505"/>
            <a:ext cx="1116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970" y="1652270"/>
            <a:ext cx="7419340" cy="2653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验证字符串的不可变性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upperStr =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System.out.println(upperStr);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toUpperCase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4420235"/>
            <a:ext cx="7419340" cy="2171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subStr = str.substring(0, 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System.out.println(subStr);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substring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6440" y="502602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验证字符串不可变性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字符串常量池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99695" y="1028700"/>
            <a:ext cx="119919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作为最基础的引用数据类型，Java 设计者为 String 提供了字符串常量池以提高其性能，那么字符串常量池的具体原理是什么?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字符串常量池的设计思想是什么？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字符串常量池在哪里？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如何操作字符串常量池？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字符串的分配，和其他的对象分配一样，耗费高昂的时间与空间代价，作为最基础的数据类型，大量频繁的创建字符串，极大程度地影响程序的性能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JVM为了提高性能和减少内存开销，在实例化字符串常量的时候进行了一些优化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为字符串开辟一个字符串常量池，类似于缓存区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创建字符串常量时，首先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检查字符串常量池是否存在该字符串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，存在该字符串，返回引用实例，不存在，实例化该字符串并放入池中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实现该优化的基础是因为字符串是不可变的，可以不用担心数据冲突进行共享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运行时实例创建的全局字符串常量池中有一个表，总是为池中每个唯一的字符串对象维护一个引用,这就意味着它们一直引用着字符串常量池中的对象，所以，在常量池中的这些字符串不会被垃圾收集器回收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连接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0980" y="864870"/>
            <a:ext cx="116211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字符串连接的几种方式</a:t>
            </a:r>
            <a:endParaRPr lang="zh-CN" altLang="en-US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1.String 类的连接方法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可以看出连接方式是新建了一个包含两个长度的字符数组，然后进行连接。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2.StringBuilder 中存储字符串其实用的是一个char数组，capacity其实就是指定这个char数组的大小，StringBuilder的连接方法是继承AbstractStringBuilder的方法的，线程不安全的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3.StringBuffer 的连接方法，利用了同步（synchronized关键字），线程安全的，但这样会相对的降低速度。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4.“+”号拼接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+进行拼接的时候会将+号的拼接方式变换成StringBuilder的append方式，也就是说每次利用+会建立一个StringBuilder。因此，在循环内部意味着每执行一次循环，就会创建一个StringBuilder对象。因此循环里面不要用+号，在循环外面建立一个StringBuilder或StirngBuffer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15" y="5757545"/>
            <a:ext cx="3098800" cy="717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1029335"/>
            <a:ext cx="4236720" cy="46177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6615" y="751840"/>
            <a:ext cx="73361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由于字符串拼接太常用了，java支持可以直接用+号对两个字符串进行拼接。其真正实现的原理是中间通过建立临时的StringBuilder对象，然后调用append方法实现。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StringBuilder中存储字符串其实用的是一个char数组，capacity其实就是指定这个char数组的大小，StringBuilder的连接方法是继承AbstractStringBuilder的方法的，线程不安全的。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底层是转化成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进行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append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，每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一次就会创建一个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对象，性能最差。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concat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会创建一个新的字符串来存储新串。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StringBuilder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StringB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uffer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是使用变长char数组实现，不会新增对象。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8885</Words>
  <Application>WPS 演示</Application>
  <PresentationFormat>宽屏</PresentationFormat>
  <Paragraphs>333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600</cp:revision>
  <dcterms:created xsi:type="dcterms:W3CDTF">2019-06-19T02:08:00Z</dcterms:created>
  <dcterms:modified xsi:type="dcterms:W3CDTF">2020-12-04T08:10:29Z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