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660" r:id="rId3"/>
    <p:sldId id="678" r:id="rId4"/>
    <p:sldId id="711" r:id="rId5"/>
    <p:sldId id="710" r:id="rId6"/>
    <p:sldId id="713" r:id="rId7"/>
    <p:sldId id="694" r:id="rId8"/>
    <p:sldId id="715" r:id="rId9"/>
    <p:sldId id="714" r:id="rId10"/>
    <p:sldId id="721" r:id="rId11"/>
    <p:sldId id="680" r:id="rId12"/>
    <p:sldId id="716" r:id="rId13"/>
    <p:sldId id="717" r:id="rId14"/>
    <p:sldId id="692" r:id="rId15"/>
    <p:sldId id="718" r:id="rId16"/>
    <p:sldId id="693" r:id="rId17"/>
    <p:sldId id="719" r:id="rId18"/>
    <p:sldId id="682" r:id="rId19"/>
    <p:sldId id="722" r:id="rId20"/>
    <p:sldId id="723" r:id="rId21"/>
    <p:sldId id="720" r:id="rId22"/>
    <p:sldId id="691" r:id="rId23"/>
    <p:sldId id="724" r:id="rId24"/>
    <p:sldId id="725" r:id="rId25"/>
    <p:sldId id="726" r:id="rId26"/>
    <p:sldId id="712" r:id="rId27"/>
    <p:sldId id="687" r:id="rId28"/>
    <p:sldId id="688" r:id="rId29"/>
    <p:sldId id="689" r:id="rId30"/>
    <p:sldId id="6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2090" y="880745"/>
            <a:ext cx="11647170" cy="2735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我们可以通过指定-Xmx参数，快速的模拟出OutOfMemoryError的错误,-Xmx指定的是JVM的最大堆内存,如果该值很小,非常容易就会出现OutOfMemoryError的错误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设置虚拟机参数：-Xmx1m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void testError()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存储 100 w 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1000000;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lst.add("helloworld");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90" y="3939540"/>
            <a:ext cx="11647170" cy="1569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void testException()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System.out.println(10 / 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5585" y="33674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模拟错误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25585" y="52336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异常分类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1108710"/>
            <a:ext cx="8562340" cy="428180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750060" y="995045"/>
            <a:ext cx="8401050" cy="497649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99070" y="568325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非检查异常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3125" y="502221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检查异常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545" y="2374265"/>
            <a:ext cx="5006340" cy="17513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62850" y="2503805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非运行时异常（编译异常）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1850" y="3957320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运行时异常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206625" y="2649855"/>
            <a:ext cx="746760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运行时异常和非运行时异常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编译异常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915" y="911225"/>
            <a:ext cx="118941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Exception（异常）分两大类：运行时异常和非运行时异常(编译异常)。程序中应当尽可能去处理这些异常。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1.运行时异常：都是RuntimeException类及其子类异常，如NullPointerException(空指针异常)、IndexOutOfBoundsException(下标越界异常)等，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这些异常是不检查异常，程序中可以选择捕获处理，也可以不处理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2.非运行时异常 （编译异常）：是RuntimeException以外的异常，类型上都属于Exception类及其子类。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从程序语法角度讲是必须进行处理的异常，如果不处理，程序就不能编译通过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。如IOException、SQLException等以及用户自定义的Exception异常。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检查异常和非检查异常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93140"/>
            <a:ext cx="1189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异常（编译器要求必须处置的异常）：正确的程序在运行中，很容易出现的、情理可容的异常状况。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除了Exception中的RuntimeException及RuntimeException的子类以外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非检查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异常(编译器不要求强制处置的异常):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包括运行时异常（RuntimeException与其子类）和错误（Error）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895350"/>
            <a:ext cx="6043930" cy="4850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895350"/>
            <a:ext cx="5763260" cy="2274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8335" y="31953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检查异常类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5385" y="57461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非检查异常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401510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toUpper(String str)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测试空指针异常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testNullPointerException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System.out.println(toUpper(null));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测试数组下标越界异常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testArrayIndexOutOfBoundsException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int[2];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测试算数异常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testArithmeticException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 = 10 /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4325" y="59601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测试非检查异常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37050" y="844550"/>
            <a:ext cx="7639685" cy="5757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//可能会产出异常的代码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FileWriter("D:\\helloworld.txt",true);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i = 0; i &lt;10 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fw.write("HelloWorld"+i+"\r\n");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}catch(IOException e){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一定会指定的代码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创建对象失败了,fw的默认值就是null,null是不能调用方法的,会抛出NullPointerException,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需要增加一个判断,不是null在把资源释放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if(fw!=null){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// fw.close方法声明抛出了IOException异常对象,所以我们就的处理这个异常对象,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要么throws,要么try catch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1630" y="152400"/>
            <a:ext cx="4015105" cy="35083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testUnknownHostException()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InetAddress ia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ia = InetAddress.getLocalHost();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localname = ia.getHostName();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localip = ia.getHostAddress();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System.out.println("本机名称是：" + localname);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System.out.println("本机的ip是 ：" + localip);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8305" y="62877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测试检查异常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异常发生原因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异常处理机制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25641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异常基类 </a:t>
            </a:r>
            <a:r>
              <a:rPr lang="en-US" altLang="zh-CN"/>
              <a:t>Throwable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16674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异常分类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367601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运行时异常和非运行时异常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编译异常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2595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检查异常和非检查异常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59890" y="47955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4241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zh-CN" altLang="en-US"/>
              <a:t>自定义异常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20750"/>
            <a:ext cx="118941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Java 应用程序中，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处理异常有两种方式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抛出异常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、捕获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抛出异常：当一个方法出现错误引发异常时，方法创建异常对象并交付运行时系统，异常对象中包含了异常类型和异常出现时的程序状态等异常信息。运行时系统负责寻找处置异常的代码并执行。详细信息请查看《简述throw-throws异常抛出》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捕获异常：在方法抛出异常之后，运行时系统将转为寻找合适的异常处理器（exception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 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异常抛出：任何Java代码都可以抛出异常，如：自己编写的代码、来自Java开发环境包中代码，或者Java运行时系统。无论是谁，都可以通过Java的throw语句抛出异常。从方法中抛出的任何异常都必须使用throws子句。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异常捕获：捕捉异常通过try-catch语句或者try-catch-finally语句实现。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(ParseException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throws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testException2 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706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throws 抛出异常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ip =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FileWriter("D:/helloworld.txt");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fw.write(ip);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UnknownHostException extends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(fw !=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同时抛出多个异常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testThrows () throws UnknownHostException,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</a:t>
            </a:r>
            <a:r>
              <a:rPr lang="en-US" altLang="zh-CN"/>
              <a:t>finally</a:t>
            </a:r>
            <a:r>
              <a:rPr lang="zh-CN" altLang="en-US"/>
              <a:t>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抛出多个异常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getLocalIp2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getLocalIp3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Exception(e.getMessage());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 () throws UnknownHostException,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抛出最大的异常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testGetLocalIp2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重新抛出异常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抛出最大异常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自定义异常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955" y="2164715"/>
            <a:ext cx="3832860" cy="34004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自定义异常类,描述未成年异常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UnderAgeException extends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UnderAgeException(String msg)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super(msg);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8610" y="2164715"/>
            <a:ext cx="7861300" cy="44583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work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&lt; 18)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UnderAgeException(String.format("%s 年龄 %d，不满足参加工作条件！", this.name, this.age));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System.out.println(this.name + "开始工作拿钱啦！");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2960" y="1929130"/>
            <a:ext cx="4806950" cy="320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自定义异常测试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UnderAgeException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tsetCustomException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person.setName("张三");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person.setAge(20);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person2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person2.setName("李四");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person2.setAge(15);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15" y="274320"/>
            <a:ext cx="8763000" cy="6309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1247775"/>
            <a:ext cx="2079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支持 </a:t>
            </a:r>
            <a:r>
              <a:rPr lang="en-US" altLang="zh-CN" sz="2000"/>
              <a:t>junit </a:t>
            </a:r>
            <a:r>
              <a:rPr lang="zh-CN" altLang="en-US" sz="2000"/>
              <a:t>测试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异常发生原因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09955"/>
            <a:ext cx="11894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异常发生的原因有很多，通常包含以下几大类：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用户输入了非法数据。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要打开的文件不存在。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网络通信时连接中断，或者JVM内存溢出。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这些异常有的是因为用户错误引起，有的是程序错误引起的，还有其它一些是因为物理错误引起的。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异常处理机制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82345"/>
            <a:ext cx="11894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异常机制的概述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异常基类 </a:t>
            </a:r>
            <a:r>
              <a:rPr lang="en-US" altLang="zh-CN" sz="3200">
                <a:sym typeface="+mn-ea"/>
              </a:rPr>
              <a:t>Throwable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27735"/>
            <a:ext cx="118941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Throwable： 有两个重要的子类：Exception（异常）和 Error（错误），二者都是 Java 异常处理的重要子类，各自都包含大量子类。异常和错误的区别是：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异常能被程序本身可以处理，错误是无法处理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Throwable类中常用方法如下：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返回异常发生时的详细信息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getMessage();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返回异常发生时的简要描述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getLocalizedMessage();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在控制台上打印Throwable对象封装的异常信息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printStackTrace();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27735"/>
            <a:ext cx="118941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Error（错误）:是程序无法处理的错误，表示运行应用程序中较严重问题。大多数错误与代码编写者执行的操作无关，而表示代码运行时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 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9925</Words>
  <Application>WPS 演示</Application>
  <PresentationFormat>宽屏</PresentationFormat>
  <Paragraphs>421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652</cp:revision>
  <dcterms:created xsi:type="dcterms:W3CDTF">2019-06-19T02:08:00Z</dcterms:created>
  <dcterms:modified xsi:type="dcterms:W3CDTF">2020-12-04T08:11:10Z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