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b67f20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b67f20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b67f2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b67f2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Estimator Model Performance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Cavalier Autonomous Racing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Layer LSTM, Waypoint Prediction, 30 timesteps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Set MSE: 31.298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Set MSE: 31.569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73" y="1957604"/>
            <a:ext cx="3698075" cy="265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22" y="1957600"/>
            <a:ext cx="3761679" cy="26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