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
  </p:notesMasterIdLst>
  <p:sldIdLst>
    <p:sldId id="256" r:id="rId2"/>
    <p:sldId id="271" r:id="rId3"/>
    <p:sldId id="278" r:id="rId4"/>
    <p:sldId id="270" r:id="rId5"/>
    <p:sldId id="279" r:id="rId6"/>
    <p:sldId id="280" r:id="rId7"/>
    <p:sldId id="274" r:id="rId8"/>
    <p:sldId id="281" r:id="rId9"/>
    <p:sldId id="282" r:id="rId10"/>
    <p:sldId id="283" r:id="rId11"/>
    <p:sldId id="284" r:id="rId12"/>
    <p:sldId id="286" r:id="rId13"/>
    <p:sldId id="287" r:id="rId14"/>
    <p:sldId id="288" r:id="rId15"/>
    <p:sldId id="289" r:id="rId16"/>
    <p:sldId id="290" r:id="rId17"/>
  </p:sldIdLst>
  <p:sldSz cx="9144000" cy="6858000" type="screen4x3"/>
  <p:notesSz cx="6797675" cy="9926638"/>
  <p:defaultTex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2FF"/>
    <a:srgbClr val="FF00FF"/>
    <a:srgbClr val="648FC4"/>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21" autoAdjust="0"/>
    <p:restoredTop sz="93210" autoAdjust="0"/>
  </p:normalViewPr>
  <p:slideViewPr>
    <p:cSldViewPr>
      <p:cViewPr varScale="1">
        <p:scale>
          <a:sx n="113" d="100"/>
          <a:sy n="113" d="100"/>
        </p:scale>
        <p:origin x="957" y="54"/>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862" cy="495793"/>
          </a:xfrm>
          <a:prstGeom prst="rect">
            <a:avLst/>
          </a:prstGeom>
        </p:spPr>
        <p:txBody>
          <a:bodyPr vert="horz" lIns="95562" tIns="47781" rIns="95562" bIns="47781" rtlCol="0"/>
          <a:lstStyle>
            <a:lvl1pPr algn="l" fontAlgn="auto">
              <a:spcBef>
                <a:spcPts val="0"/>
              </a:spcBef>
              <a:spcAft>
                <a:spcPts val="0"/>
              </a:spcAft>
              <a:defRPr kumimoji="0" sz="1300">
                <a:latin typeface="+mn-lt"/>
                <a:ea typeface="+mn-ea"/>
              </a:defRPr>
            </a:lvl1pPr>
          </a:lstStyle>
          <a:p>
            <a:pPr>
              <a:defRPr/>
            </a:pPr>
            <a:endParaRPr lang="ko-KR" altLang="en-US"/>
          </a:p>
        </p:txBody>
      </p:sp>
      <p:sp>
        <p:nvSpPr>
          <p:cNvPr id="3" name="날짜 개체 틀 2"/>
          <p:cNvSpPr>
            <a:spLocks noGrp="1"/>
          </p:cNvSpPr>
          <p:nvPr>
            <p:ph type="dt" idx="1"/>
          </p:nvPr>
        </p:nvSpPr>
        <p:spPr>
          <a:xfrm>
            <a:off x="3850294" y="0"/>
            <a:ext cx="2945862" cy="495793"/>
          </a:xfrm>
          <a:prstGeom prst="rect">
            <a:avLst/>
          </a:prstGeom>
        </p:spPr>
        <p:txBody>
          <a:bodyPr vert="horz" lIns="95562" tIns="47781" rIns="95562" bIns="47781" rtlCol="0"/>
          <a:lstStyle>
            <a:lvl1pPr algn="r" fontAlgn="auto">
              <a:spcBef>
                <a:spcPts val="0"/>
              </a:spcBef>
              <a:spcAft>
                <a:spcPts val="0"/>
              </a:spcAft>
              <a:defRPr kumimoji="0" sz="1300">
                <a:latin typeface="+mn-lt"/>
                <a:ea typeface="+mn-ea"/>
              </a:defRPr>
            </a:lvl1pPr>
          </a:lstStyle>
          <a:p>
            <a:pPr>
              <a:defRPr/>
            </a:pPr>
            <a:fld id="{B3A93549-46C6-482C-B952-6AFD6AE23F4F}" type="datetimeFigureOut">
              <a:rPr lang="ko-KR" altLang="en-US"/>
              <a:pPr>
                <a:defRPr/>
              </a:pPr>
              <a:t>2022-06-11</a:t>
            </a:fld>
            <a:endParaRPr lang="ko-KR" altLang="en-US"/>
          </a:p>
        </p:txBody>
      </p:sp>
      <p:sp>
        <p:nvSpPr>
          <p:cNvPr id="4" name="슬라이드 이미지 개체 틀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5562" tIns="47781" rIns="95562" bIns="47781" rtlCol="0" anchor="ctr"/>
          <a:lstStyle/>
          <a:p>
            <a:pPr lvl="0"/>
            <a:endParaRPr lang="ko-KR" altLang="en-US" noProof="0"/>
          </a:p>
        </p:txBody>
      </p:sp>
      <p:sp>
        <p:nvSpPr>
          <p:cNvPr id="5" name="슬라이드 노트 개체 틀 4"/>
          <p:cNvSpPr>
            <a:spLocks noGrp="1"/>
          </p:cNvSpPr>
          <p:nvPr>
            <p:ph type="body" sz="quarter" idx="3"/>
          </p:nvPr>
        </p:nvSpPr>
        <p:spPr>
          <a:xfrm>
            <a:off x="679464" y="4714653"/>
            <a:ext cx="5438748" cy="4466756"/>
          </a:xfrm>
          <a:prstGeom prst="rect">
            <a:avLst/>
          </a:prstGeom>
        </p:spPr>
        <p:txBody>
          <a:bodyPr vert="horz" lIns="95562" tIns="47781" rIns="95562" bIns="47781" rtlCol="0">
            <a:normAutofit/>
          </a:bodyPr>
          <a:lstStyle/>
          <a:p>
            <a:pPr lvl="0"/>
            <a:r>
              <a:rPr lang="ko-KR" altLang="en-US" noProof="0"/>
              <a:t>마스터 텍스트 스타일을 편집합니다</a:t>
            </a:r>
          </a:p>
          <a:p>
            <a:pPr lvl="1"/>
            <a:r>
              <a:rPr lang="ko-KR" altLang="en-US" noProof="0"/>
              <a:t>둘째 수준</a:t>
            </a:r>
          </a:p>
          <a:p>
            <a:pPr lvl="2"/>
            <a:r>
              <a:rPr lang="ko-KR" altLang="en-US" noProof="0"/>
              <a:t>셋째 수준</a:t>
            </a:r>
          </a:p>
          <a:p>
            <a:pPr lvl="3"/>
            <a:r>
              <a:rPr lang="ko-KR" altLang="en-US" noProof="0"/>
              <a:t>넷째 수준</a:t>
            </a:r>
          </a:p>
          <a:p>
            <a:pPr lvl="4"/>
            <a:r>
              <a:rPr lang="ko-KR" altLang="en-US" noProof="0"/>
              <a:t>다섯째 수준</a:t>
            </a:r>
          </a:p>
        </p:txBody>
      </p:sp>
      <p:sp>
        <p:nvSpPr>
          <p:cNvPr id="6" name="바닥글 개체 틀 5"/>
          <p:cNvSpPr>
            <a:spLocks noGrp="1"/>
          </p:cNvSpPr>
          <p:nvPr>
            <p:ph type="ftr" sz="quarter" idx="4"/>
          </p:nvPr>
        </p:nvSpPr>
        <p:spPr>
          <a:xfrm>
            <a:off x="0" y="9429305"/>
            <a:ext cx="2945862" cy="495793"/>
          </a:xfrm>
          <a:prstGeom prst="rect">
            <a:avLst/>
          </a:prstGeom>
        </p:spPr>
        <p:txBody>
          <a:bodyPr vert="horz" lIns="95562" tIns="47781" rIns="95562" bIns="47781" rtlCol="0" anchor="b"/>
          <a:lstStyle>
            <a:lvl1pPr algn="l" fontAlgn="auto">
              <a:spcBef>
                <a:spcPts val="0"/>
              </a:spcBef>
              <a:spcAft>
                <a:spcPts val="0"/>
              </a:spcAft>
              <a:defRPr kumimoji="0" sz="1300">
                <a:latin typeface="+mn-lt"/>
                <a:ea typeface="+mn-ea"/>
              </a:defRPr>
            </a:lvl1pPr>
          </a:lstStyle>
          <a:p>
            <a:pPr>
              <a:defRPr/>
            </a:pPr>
            <a:endParaRPr lang="ko-KR" altLang="en-US"/>
          </a:p>
        </p:txBody>
      </p:sp>
      <p:sp>
        <p:nvSpPr>
          <p:cNvPr id="7" name="슬라이드 번호 개체 틀 6"/>
          <p:cNvSpPr>
            <a:spLocks noGrp="1"/>
          </p:cNvSpPr>
          <p:nvPr>
            <p:ph type="sldNum" sz="quarter" idx="5"/>
          </p:nvPr>
        </p:nvSpPr>
        <p:spPr>
          <a:xfrm>
            <a:off x="3850294" y="9429305"/>
            <a:ext cx="2945862" cy="495793"/>
          </a:xfrm>
          <a:prstGeom prst="rect">
            <a:avLst/>
          </a:prstGeom>
        </p:spPr>
        <p:txBody>
          <a:bodyPr vert="horz" lIns="95562" tIns="47781" rIns="95562" bIns="47781" rtlCol="0" anchor="b"/>
          <a:lstStyle>
            <a:lvl1pPr algn="r" fontAlgn="auto">
              <a:spcBef>
                <a:spcPts val="0"/>
              </a:spcBef>
              <a:spcAft>
                <a:spcPts val="0"/>
              </a:spcAft>
              <a:defRPr kumimoji="0" sz="1300">
                <a:latin typeface="+mn-lt"/>
                <a:ea typeface="+mn-ea"/>
              </a:defRPr>
            </a:lvl1pPr>
          </a:lstStyle>
          <a:p>
            <a:pPr>
              <a:defRPr/>
            </a:pPr>
            <a:fld id="{4C07ECE1-17AD-4C4A-AE93-5AADB1F2804D}" type="slidenum">
              <a:rPr lang="ko-KR" altLang="en-US"/>
              <a:pPr>
                <a:defRPr/>
              </a:pPr>
              <a:t>‹#›</a:t>
            </a:fld>
            <a:endParaRPr lang="ko-KR" altLang="en-US"/>
          </a:p>
        </p:txBody>
      </p:sp>
    </p:spTree>
    <p:extLst>
      <p:ext uri="{BB962C8B-B14F-4D97-AF65-F5344CB8AC3E}">
        <p14:creationId xmlns:p14="http://schemas.microsoft.com/office/powerpoint/2010/main" val="1811532722"/>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mn-lt"/>
        <a:ea typeface="+mn-ea"/>
        <a:cs typeface="+mn-cs"/>
      </a:defRPr>
    </a:lvl1pPr>
    <a:lvl2pPr marL="457200" algn="l" rtl="0" eaLnBrk="0" fontAlgn="base" latinLnBrk="1" hangingPunct="0">
      <a:spcBef>
        <a:spcPct val="30000"/>
      </a:spcBef>
      <a:spcAft>
        <a:spcPct val="0"/>
      </a:spcAft>
      <a:defRPr sz="1200" kern="1200">
        <a:solidFill>
          <a:schemeClr val="tx1"/>
        </a:solidFill>
        <a:latin typeface="+mn-lt"/>
        <a:ea typeface="+mn-ea"/>
        <a:cs typeface="+mn-cs"/>
      </a:defRPr>
    </a:lvl2pPr>
    <a:lvl3pPr marL="914400" algn="l" rtl="0" eaLnBrk="0" fontAlgn="base" latinLnBrk="1" hangingPunct="0">
      <a:spcBef>
        <a:spcPct val="30000"/>
      </a:spcBef>
      <a:spcAft>
        <a:spcPct val="0"/>
      </a:spcAft>
      <a:defRPr sz="1200" kern="1200">
        <a:solidFill>
          <a:schemeClr val="tx1"/>
        </a:solidFill>
        <a:latin typeface="+mn-lt"/>
        <a:ea typeface="+mn-ea"/>
        <a:cs typeface="+mn-cs"/>
      </a:defRPr>
    </a:lvl3pPr>
    <a:lvl4pPr marL="1371600" algn="l" rtl="0" eaLnBrk="0" fontAlgn="base" latinLnBrk="1" hangingPunct="0">
      <a:spcBef>
        <a:spcPct val="30000"/>
      </a:spcBef>
      <a:spcAft>
        <a:spcPct val="0"/>
      </a:spcAft>
      <a:defRPr sz="1200" kern="1200">
        <a:solidFill>
          <a:schemeClr val="tx1"/>
        </a:solidFill>
        <a:latin typeface="+mn-lt"/>
        <a:ea typeface="+mn-ea"/>
        <a:cs typeface="+mn-cs"/>
      </a:defRPr>
    </a:lvl4pPr>
    <a:lvl5pPr marL="1828800" algn="l" rtl="0" eaLnBrk="0" fontAlgn="base" latinLnBrk="1" hangingPunct="0">
      <a:spcBef>
        <a:spcPct val="30000"/>
      </a:spcBef>
      <a:spcAft>
        <a:spcPct val="0"/>
      </a:spcAft>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pPr>
              <a:defRPr/>
            </a:pPr>
            <a:fld id="{4C07ECE1-17AD-4C4A-AE93-5AADB1F2804D}" type="slidenum">
              <a:rPr lang="ko-KR" altLang="en-US"/>
              <a:pPr>
                <a:defRPr/>
              </a:pPr>
              <a:t>1</a:t>
            </a:fld>
            <a:endParaRPr lang="ko-KR" altLang="en-US"/>
          </a:p>
        </p:txBody>
      </p:sp>
    </p:spTree>
    <p:extLst>
      <p:ext uri="{BB962C8B-B14F-4D97-AF65-F5344CB8AC3E}">
        <p14:creationId xmlns:p14="http://schemas.microsoft.com/office/powerpoint/2010/main" val="182774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4C07ECE1-17AD-4C4A-AE93-5AADB1F2804D}" type="slidenum">
              <a:rPr lang="ko-KR" altLang="en-US" smtClean="0"/>
              <a:pPr>
                <a:defRPr/>
              </a:pPr>
              <a:t>2</a:t>
            </a:fld>
            <a:endParaRPr lang="ko-KR" altLang="en-US"/>
          </a:p>
        </p:txBody>
      </p:sp>
    </p:spTree>
    <p:extLst>
      <p:ext uri="{BB962C8B-B14F-4D97-AF65-F5344CB8AC3E}">
        <p14:creationId xmlns:p14="http://schemas.microsoft.com/office/powerpoint/2010/main" val="1582368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4C07ECE1-17AD-4C4A-AE93-5AADB1F2804D}" type="slidenum">
              <a:rPr lang="ko-KR" altLang="en-US" smtClean="0"/>
              <a:pPr>
                <a:defRPr/>
              </a:pPr>
              <a:t>3</a:t>
            </a:fld>
            <a:endParaRPr lang="ko-KR" altLang="en-US"/>
          </a:p>
        </p:txBody>
      </p:sp>
    </p:spTree>
    <p:extLst>
      <p:ext uri="{BB962C8B-B14F-4D97-AF65-F5344CB8AC3E}">
        <p14:creationId xmlns:p14="http://schemas.microsoft.com/office/powerpoint/2010/main" val="524212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4C07ECE1-17AD-4C4A-AE93-5AADB1F2804D}" type="slidenum">
              <a:rPr lang="ko-KR" altLang="en-US" smtClean="0"/>
              <a:pPr>
                <a:defRPr/>
              </a:pPr>
              <a:t>4</a:t>
            </a:fld>
            <a:endParaRPr lang="ko-KR" altLang="en-US"/>
          </a:p>
        </p:txBody>
      </p:sp>
    </p:spTree>
    <p:extLst>
      <p:ext uri="{BB962C8B-B14F-4D97-AF65-F5344CB8AC3E}">
        <p14:creationId xmlns:p14="http://schemas.microsoft.com/office/powerpoint/2010/main" val="27171599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4C07ECE1-17AD-4C4A-AE93-5AADB1F2804D}" type="slidenum">
              <a:rPr lang="ko-KR" altLang="en-US" smtClean="0"/>
              <a:pPr>
                <a:defRPr/>
              </a:pPr>
              <a:t>5</a:t>
            </a:fld>
            <a:endParaRPr lang="ko-KR" altLang="en-US"/>
          </a:p>
        </p:txBody>
      </p:sp>
    </p:spTree>
    <p:extLst>
      <p:ext uri="{BB962C8B-B14F-4D97-AF65-F5344CB8AC3E}">
        <p14:creationId xmlns:p14="http://schemas.microsoft.com/office/powerpoint/2010/main" val="3030370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4C07ECE1-17AD-4C4A-AE93-5AADB1F2804D}" type="slidenum">
              <a:rPr lang="ko-KR" altLang="en-US" smtClean="0"/>
              <a:pPr>
                <a:defRPr/>
              </a:pPr>
              <a:t>6</a:t>
            </a:fld>
            <a:endParaRPr lang="ko-KR" altLang="en-US"/>
          </a:p>
        </p:txBody>
      </p:sp>
    </p:spTree>
    <p:extLst>
      <p:ext uri="{BB962C8B-B14F-4D97-AF65-F5344CB8AC3E}">
        <p14:creationId xmlns:p14="http://schemas.microsoft.com/office/powerpoint/2010/main" val="21625471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4" name="부제목 2"/>
          <p:cNvSpPr txBox="1">
            <a:spLocks/>
          </p:cNvSpPr>
          <p:nvPr userDrawn="1"/>
        </p:nvSpPr>
        <p:spPr>
          <a:xfrm>
            <a:off x="1547813" y="4149725"/>
            <a:ext cx="6400800" cy="841375"/>
          </a:xfrm>
          <a:prstGeom prst="rect">
            <a:avLst/>
          </a:prstGeom>
        </p:spPr>
        <p:txBody>
          <a:bodyPr anchor="ctr">
            <a:normAutofit/>
          </a:bodyPr>
          <a:lstStyle>
            <a:lvl1pPr marL="0" indent="0" algn="ctr">
              <a:buNone/>
              <a:defRPr b="1">
                <a:solidFill>
                  <a:schemeClr val="tx1"/>
                </a:solidFill>
                <a:latin typeface="Candar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auto">
              <a:spcBef>
                <a:spcPct val="20000"/>
              </a:spcBef>
              <a:spcAft>
                <a:spcPts val="0"/>
              </a:spcAft>
              <a:buFont typeface="Arial" pitchFamily="34" charset="0"/>
              <a:buNone/>
              <a:defRPr/>
            </a:pPr>
            <a:endParaRPr kumimoji="0" lang="ko-KR" altLang="en-US" sz="3200" dirty="0">
              <a:latin typeface="한컴 솔잎 M" pitchFamily="18" charset="-127"/>
              <a:ea typeface="한컴 솔잎 M" pitchFamily="18" charset="-127"/>
            </a:endParaRPr>
          </a:p>
        </p:txBody>
      </p:sp>
      <p:sp>
        <p:nvSpPr>
          <p:cNvPr id="2" name="제목 1"/>
          <p:cNvSpPr>
            <a:spLocks noGrp="1"/>
          </p:cNvSpPr>
          <p:nvPr>
            <p:ph type="ctrTitle"/>
          </p:nvPr>
        </p:nvSpPr>
        <p:spPr>
          <a:xfrm>
            <a:off x="755576" y="1052736"/>
            <a:ext cx="7772400" cy="1470025"/>
          </a:xfrm>
        </p:spPr>
        <p:txBody>
          <a:bodyPr/>
          <a:lstStyle>
            <a:lvl1pPr>
              <a:defRPr b="0" baseline="0">
                <a:latin typeface="한컴 솔잎 M" pitchFamily="18" charset="-127"/>
                <a:ea typeface="한컴 솔잎 M" pitchFamily="18" charset="-127"/>
              </a:defRPr>
            </a:lvl1pPr>
          </a:lstStyle>
          <a:p>
            <a:endParaRPr lang="ko-KR" altLang="en-US" dirty="0"/>
          </a:p>
        </p:txBody>
      </p:sp>
      <p:sp>
        <p:nvSpPr>
          <p:cNvPr id="3" name="부제목 2"/>
          <p:cNvSpPr>
            <a:spLocks noGrp="1"/>
          </p:cNvSpPr>
          <p:nvPr>
            <p:ph type="subTitle" idx="1"/>
          </p:nvPr>
        </p:nvSpPr>
        <p:spPr>
          <a:xfrm>
            <a:off x="1547664" y="2996952"/>
            <a:ext cx="6400800" cy="841648"/>
          </a:xfrm>
        </p:spPr>
        <p:txBody>
          <a:bodyPr anchor="ctr">
            <a:normAutofit/>
          </a:bodyPr>
          <a:lstStyle>
            <a:lvl1pPr marL="0" indent="0" algn="ctr">
              <a:buNone/>
              <a:defRPr sz="2400" b="0" baseline="0">
                <a:solidFill>
                  <a:schemeClr val="tx1"/>
                </a:solidFill>
                <a:latin typeface="한컴 솔잎 M" pitchFamily="18" charset="-127"/>
                <a:ea typeface="한컴 솔잎 M" pitchFamily="18" charset="-12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ko-KR" altLang="en-US" dirty="0"/>
          </a:p>
        </p:txBody>
      </p:sp>
      <p:sp>
        <p:nvSpPr>
          <p:cNvPr id="5" name="날짜 개체 틀 3"/>
          <p:cNvSpPr>
            <a:spLocks noGrp="1"/>
          </p:cNvSpPr>
          <p:nvPr>
            <p:ph type="dt" sz="half" idx="10"/>
          </p:nvPr>
        </p:nvSpPr>
        <p:spPr/>
        <p:txBody>
          <a:bodyPr/>
          <a:lstStyle>
            <a:lvl1pPr>
              <a:defRPr baseline="0">
                <a:latin typeface="한컴 솔잎 M" pitchFamily="18" charset="-127"/>
                <a:ea typeface="한컴 솔잎 M" pitchFamily="18" charset="-127"/>
              </a:defRPr>
            </a:lvl1pPr>
          </a:lstStyle>
          <a:p>
            <a:pPr>
              <a:defRPr/>
            </a:pPr>
            <a:r>
              <a:rPr lang="en-US" altLang="ko-KR"/>
              <a:t>2011-12-20</a:t>
            </a:r>
            <a:endParaRPr lang="ko-KR" altLang="en-US"/>
          </a:p>
        </p:txBody>
      </p:sp>
      <p:sp>
        <p:nvSpPr>
          <p:cNvPr id="6" name="바닥글 개체 틀 4"/>
          <p:cNvSpPr>
            <a:spLocks noGrp="1"/>
          </p:cNvSpPr>
          <p:nvPr>
            <p:ph type="ftr" sz="quarter" idx="11"/>
          </p:nvPr>
        </p:nvSpPr>
        <p:spPr>
          <a:xfrm>
            <a:off x="2411413" y="6381750"/>
            <a:ext cx="3960812" cy="365125"/>
          </a:xfrm>
        </p:spPr>
        <p:txBody>
          <a:bodyPr/>
          <a:lstStyle>
            <a:lvl1pPr>
              <a:defRPr baseline="0">
                <a:latin typeface="한컴 솔잎 M" pitchFamily="18" charset="-127"/>
                <a:ea typeface="한컴 솔잎 M" pitchFamily="18" charset="-127"/>
              </a:defRPr>
            </a:lvl1pPr>
          </a:lstStyle>
          <a:p>
            <a:pPr>
              <a:defRPr/>
            </a:pPr>
            <a:r>
              <a:rPr lang="en-US" altLang="ko-KR" dirty="0"/>
              <a:t>LINK@KOREATECH</a:t>
            </a:r>
            <a:endParaRPr lang="ko-KR" altLang="en-US" dirty="0"/>
          </a:p>
        </p:txBody>
      </p:sp>
      <p:sp>
        <p:nvSpPr>
          <p:cNvPr id="7" name="슬라이드 번호 개체 틀 5"/>
          <p:cNvSpPr>
            <a:spLocks noGrp="1"/>
          </p:cNvSpPr>
          <p:nvPr>
            <p:ph type="sldNum" sz="quarter" idx="12"/>
          </p:nvPr>
        </p:nvSpPr>
        <p:spPr/>
        <p:txBody>
          <a:bodyPr/>
          <a:lstStyle>
            <a:lvl1pPr>
              <a:defRPr baseline="0">
                <a:latin typeface="한컴 솔잎 M" pitchFamily="18" charset="-127"/>
                <a:ea typeface="한컴 솔잎 M" pitchFamily="18" charset="-127"/>
              </a:defRPr>
            </a:lvl1pPr>
          </a:lstStyle>
          <a:p>
            <a:pPr>
              <a:defRPr/>
            </a:pPr>
            <a:fld id="{915BDAD6-F794-4268-B7AE-FD08F2E42EE4}" type="slidenum">
              <a:rPr lang="ko-KR" altLang="en-US"/>
              <a:pPr>
                <a:defRPr/>
              </a:pPr>
              <a:t>‹#›</a:t>
            </a:fld>
            <a:endParaRPr lang="ko-KR" altLang="en-US" dirty="0"/>
          </a:p>
        </p:txBody>
      </p:sp>
    </p:spTree>
    <p:extLst>
      <p:ext uri="{BB962C8B-B14F-4D97-AF65-F5344CB8AC3E}">
        <p14:creationId xmlns:p14="http://schemas.microsoft.com/office/powerpoint/2010/main" val="2723591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562074"/>
          </a:xfrm>
        </p:spPr>
        <p:txBody>
          <a:bodyPr>
            <a:normAutofit/>
          </a:bodyPr>
          <a:lstStyle>
            <a:lvl1pPr>
              <a:defRPr sz="3200" b="0" baseline="0">
                <a:latin typeface="Arial Narrow" panose="020B0606020202030204" pitchFamily="34" charset="0"/>
                <a:ea typeface="+mn-ea"/>
                <a:cs typeface="Arial Narrow" panose="020B0606020202030204" pitchFamily="34" charset="0"/>
              </a:defRPr>
            </a:lvl1pPr>
          </a:lstStyle>
          <a:p>
            <a:r>
              <a:rPr lang="ko-KR" altLang="en-US" dirty="0"/>
              <a:t>마스터 제목 스타일 편집</a:t>
            </a:r>
          </a:p>
        </p:txBody>
      </p:sp>
      <p:sp>
        <p:nvSpPr>
          <p:cNvPr id="3" name="내용 개체 틀 2"/>
          <p:cNvSpPr>
            <a:spLocks noGrp="1"/>
          </p:cNvSpPr>
          <p:nvPr>
            <p:ph idx="1"/>
          </p:nvPr>
        </p:nvSpPr>
        <p:spPr>
          <a:xfrm>
            <a:off x="457200" y="1052736"/>
            <a:ext cx="8229600" cy="5073427"/>
          </a:xfrm>
        </p:spPr>
        <p:txBody>
          <a:bodyPr/>
          <a:lstStyle>
            <a:lvl1pPr marL="342900" indent="-342900">
              <a:buFont typeface="Wingdings 2" pitchFamily="18" charset="2"/>
              <a:buChar char=""/>
              <a:defRPr sz="2000" b="0" baseline="0">
                <a:latin typeface="Arial Narrow" panose="020B0606020202030204" pitchFamily="34" charset="0"/>
                <a:ea typeface="+mn-ea"/>
                <a:cs typeface="Arial Narrow" panose="020B0606020202030204" pitchFamily="34" charset="0"/>
              </a:defRPr>
            </a:lvl1pPr>
            <a:lvl2pPr>
              <a:defRPr sz="1800" b="0" baseline="0">
                <a:latin typeface="Arial Narrow" panose="020B0606020202030204" pitchFamily="34" charset="0"/>
                <a:ea typeface="+mn-ea"/>
                <a:cs typeface="Arial Narrow" panose="020B0606020202030204" pitchFamily="34" charset="0"/>
              </a:defRPr>
            </a:lvl2pPr>
            <a:lvl3pPr>
              <a:defRPr sz="1600" b="0" baseline="0">
                <a:latin typeface="Arial Narrow" panose="020B0606020202030204" pitchFamily="34" charset="0"/>
                <a:ea typeface="+mn-ea"/>
                <a:cs typeface="Arial Narrow" panose="020B0606020202030204" pitchFamily="34" charset="0"/>
              </a:defRPr>
            </a:lvl3pPr>
            <a:lvl4pPr marL="1600200" indent="-228600">
              <a:buFont typeface="Wingdings" pitchFamily="2" charset="2"/>
              <a:buChar char="Ø"/>
              <a:defRPr sz="1600" b="0" baseline="0">
                <a:latin typeface="Arial Narrow" panose="020B0606020202030204" pitchFamily="34" charset="0"/>
                <a:ea typeface="+mn-ea"/>
                <a:cs typeface="Arial Narrow" panose="020B0606020202030204" pitchFamily="34" charset="0"/>
              </a:defRPr>
            </a:lvl4pPr>
            <a:lvl5pPr>
              <a:defRPr sz="1600" b="0" baseline="0">
                <a:latin typeface="Arial Narrow" panose="020B0606020202030204" pitchFamily="34" charset="0"/>
                <a:ea typeface="+mn-ea"/>
                <a:cs typeface="Arial Narrow" panose="020B0606020202030204" pitchFamily="34" charset="0"/>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wrap="square" numCol="1" anchorCtr="0" compatLnSpc="1">
            <a:prstTxWarp prst="textNoShape">
              <a:avLst/>
            </a:prstTxWarp>
          </a:bodyPr>
          <a:lstStyle>
            <a:lvl1pPr fontAlgn="base">
              <a:spcBef>
                <a:spcPct val="0"/>
              </a:spcBef>
              <a:spcAft>
                <a:spcPct val="0"/>
              </a:spcAft>
              <a:defRPr b="0" baseline="0">
                <a:solidFill>
                  <a:srgbClr val="898989"/>
                </a:solidFill>
                <a:latin typeface="Arial Narrow" panose="020B0606020202030204" pitchFamily="34" charset="0"/>
                <a:ea typeface="한컴 솔잎 M" pitchFamily="18" charset="-127"/>
                <a:cs typeface="Arial Narrow" panose="020B0606020202030204" pitchFamily="34" charset="0"/>
              </a:defRPr>
            </a:lvl1pPr>
          </a:lstStyle>
          <a:p>
            <a:pPr>
              <a:defRPr/>
            </a:pPr>
            <a:r>
              <a:rPr lang="en-US" altLang="ko-KR"/>
              <a:t>2011-12-20</a:t>
            </a:r>
            <a:endParaRPr lang="ko-KR" altLang="en-US"/>
          </a:p>
        </p:txBody>
      </p:sp>
      <p:sp>
        <p:nvSpPr>
          <p:cNvPr id="5" name="바닥글 개체 틀 4"/>
          <p:cNvSpPr>
            <a:spLocks noGrp="1"/>
          </p:cNvSpPr>
          <p:nvPr>
            <p:ph type="ftr" sz="quarter" idx="11"/>
          </p:nvPr>
        </p:nvSpPr>
        <p:spPr>
          <a:xfrm>
            <a:off x="2555875" y="6356350"/>
            <a:ext cx="4032250" cy="365125"/>
          </a:xfrm>
        </p:spPr>
        <p:txBody>
          <a:bodyPr wrap="square" numCol="1" anchorCtr="0" compatLnSpc="1">
            <a:prstTxWarp prst="textNoShape">
              <a:avLst/>
            </a:prstTxWarp>
          </a:bodyPr>
          <a:lstStyle>
            <a:lvl1pPr fontAlgn="base">
              <a:spcBef>
                <a:spcPct val="0"/>
              </a:spcBef>
              <a:spcAft>
                <a:spcPct val="0"/>
              </a:spcAft>
              <a:defRPr sz="1200" b="0" baseline="0">
                <a:solidFill>
                  <a:srgbClr val="898989"/>
                </a:solidFill>
                <a:latin typeface="Arial Narrow" panose="020B0606020202030204" pitchFamily="34" charset="0"/>
                <a:ea typeface="한컴 솔잎 M" pitchFamily="18" charset="-127"/>
                <a:cs typeface="Arial Narrow" panose="020B0606020202030204" pitchFamily="34" charset="0"/>
              </a:defRPr>
            </a:lvl1pPr>
          </a:lstStyle>
          <a:p>
            <a:pPr>
              <a:defRPr/>
            </a:pPr>
            <a:r>
              <a:rPr lang="en-US" altLang="ko-KR" dirty="0"/>
              <a:t>LINK@KOREATECH</a:t>
            </a:r>
            <a:endParaRPr lang="ko-KR" altLang="en-US" dirty="0"/>
          </a:p>
        </p:txBody>
      </p:sp>
      <p:sp>
        <p:nvSpPr>
          <p:cNvPr id="6" name="슬라이드 번호 개체 틀 5"/>
          <p:cNvSpPr>
            <a:spLocks noGrp="1"/>
          </p:cNvSpPr>
          <p:nvPr>
            <p:ph type="sldNum" sz="quarter" idx="12"/>
          </p:nvPr>
        </p:nvSpPr>
        <p:spPr/>
        <p:txBody>
          <a:bodyPr wrap="square" numCol="1" anchorCtr="0" compatLnSpc="1">
            <a:prstTxWarp prst="textNoShape">
              <a:avLst/>
            </a:prstTxWarp>
          </a:bodyPr>
          <a:lstStyle>
            <a:lvl1pPr fontAlgn="base">
              <a:spcBef>
                <a:spcPct val="0"/>
              </a:spcBef>
              <a:spcAft>
                <a:spcPct val="0"/>
              </a:spcAft>
              <a:defRPr sz="1400" b="0" baseline="0">
                <a:solidFill>
                  <a:srgbClr val="898989"/>
                </a:solidFill>
                <a:latin typeface="Arial Narrow" panose="020B0606020202030204" pitchFamily="34" charset="0"/>
                <a:ea typeface="한컴 솔잎 M" pitchFamily="18" charset="-127"/>
                <a:cs typeface="Arial Narrow" panose="020B0606020202030204" pitchFamily="34" charset="0"/>
              </a:defRPr>
            </a:lvl1pPr>
          </a:lstStyle>
          <a:p>
            <a:pPr>
              <a:defRPr/>
            </a:pPr>
            <a:fld id="{69B3714C-E40C-48F4-AB99-6B4914E75DEC}" type="slidenum">
              <a:rPr lang="ko-KR" altLang="en-US" smtClean="0"/>
              <a:pPr>
                <a:defRPr/>
              </a:pPr>
              <a:t>‹#›</a:t>
            </a:fld>
            <a:endParaRPr lang="ko-KR" altLang="en-US" dirty="0"/>
          </a:p>
        </p:txBody>
      </p:sp>
    </p:spTree>
    <p:extLst>
      <p:ext uri="{BB962C8B-B14F-4D97-AF65-F5344CB8AC3E}">
        <p14:creationId xmlns:p14="http://schemas.microsoft.com/office/powerpoint/2010/main" val="1805456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제목 개체 틀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ko-KR" altLang="en-US"/>
              <a:t>마스터 제목 스타일 편집</a:t>
            </a:r>
          </a:p>
        </p:txBody>
      </p:sp>
      <p:sp>
        <p:nvSpPr>
          <p:cNvPr id="1027" name="텍스트 개체 틀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kumimoji="0" sz="1200" baseline="0">
                <a:solidFill>
                  <a:schemeClr val="tx1">
                    <a:tint val="75000"/>
                  </a:schemeClr>
                </a:solidFill>
                <a:latin typeface="한컴 솔잎 M" pitchFamily="18" charset="-127"/>
                <a:ea typeface="한컴 솔잎 M" pitchFamily="18" charset="-127"/>
              </a:defRPr>
            </a:lvl1pPr>
          </a:lstStyle>
          <a:p>
            <a:pPr>
              <a:defRPr/>
            </a:pPr>
            <a:r>
              <a:rPr lang="en-US" altLang="ko-KR"/>
              <a:t>2011-12-20</a:t>
            </a:r>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kumimoji="0" sz="1200" baseline="0">
                <a:solidFill>
                  <a:schemeClr val="tx1">
                    <a:tint val="75000"/>
                  </a:schemeClr>
                </a:solidFill>
                <a:latin typeface="한컴 솔잎 M" pitchFamily="18" charset="-127"/>
                <a:ea typeface="한컴 솔잎 M" pitchFamily="18" charset="-127"/>
              </a:defRPr>
            </a:lvl1pPr>
          </a:lstStyle>
          <a:p>
            <a:pPr>
              <a:defRPr/>
            </a:pPr>
            <a:r>
              <a:rPr lang="en-US" altLang="ko-KR" dirty="0"/>
              <a:t>LINK@KOREATECH</a:t>
            </a:r>
            <a:endParaRPr lang="ko-KR" altLang="en-US" dirty="0"/>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kumimoji="0" sz="1200" baseline="0">
                <a:solidFill>
                  <a:schemeClr val="tx1">
                    <a:tint val="75000"/>
                  </a:schemeClr>
                </a:solidFill>
                <a:latin typeface="한컴 솔잎 M" pitchFamily="18" charset="-127"/>
                <a:ea typeface="한컴 솔잎 M" pitchFamily="18" charset="-127"/>
              </a:defRPr>
            </a:lvl1pPr>
          </a:lstStyle>
          <a:p>
            <a:pPr>
              <a:defRPr/>
            </a:pPr>
            <a:fld id="{8F989247-C411-46F4-844F-09C5CD389F0E}" type="slidenum">
              <a:rPr lang="ko-KR" altLang="en-US"/>
              <a:pPr>
                <a:defRPr/>
              </a:pPr>
              <a:t>‹#›</a:t>
            </a:fld>
            <a:endParaRPr lang="ko-KR" altLang="en-US"/>
          </a:p>
        </p:txBody>
      </p:sp>
    </p:spTree>
  </p:cSld>
  <p:clrMap bg1="lt1" tx1="dk1" bg2="lt2" tx2="dk2" accent1="accent1" accent2="accent2" accent3="accent3" accent4="accent4" accent5="accent5" accent6="accent6" hlink="hlink" folHlink="folHlink"/>
  <p:sldLayoutIdLst>
    <p:sldLayoutId id="2147484105" r:id="rId1"/>
    <p:sldLayoutId id="2147484106" r:id="rId2"/>
  </p:sldLayoutIdLst>
  <p:hf hdr="0" dt="0"/>
  <p:txStyles>
    <p:titleStyle>
      <a:lvl1pPr algn="ctr" rtl="0" eaLnBrk="0" fontAlgn="base" latinLnBrk="1" hangingPunct="0">
        <a:spcBef>
          <a:spcPct val="0"/>
        </a:spcBef>
        <a:spcAft>
          <a:spcPct val="0"/>
        </a:spcAft>
        <a:defRPr sz="4400" kern="1200">
          <a:solidFill>
            <a:schemeClr val="tx1"/>
          </a:solidFill>
          <a:latin typeface="한컴 솔잎 M" pitchFamily="18" charset="-127"/>
          <a:ea typeface="한컴 솔잎 M" pitchFamily="18" charset="-127"/>
          <a:cs typeface="+mj-cs"/>
        </a:defRPr>
      </a:lvl1pPr>
      <a:lvl2pPr algn="ctr" rtl="0" eaLnBrk="0" fontAlgn="base" latinLnBrk="1" hangingPunct="0">
        <a:spcBef>
          <a:spcPct val="0"/>
        </a:spcBef>
        <a:spcAft>
          <a:spcPct val="0"/>
        </a:spcAft>
        <a:defRPr sz="4400">
          <a:solidFill>
            <a:schemeClr val="tx1"/>
          </a:solidFill>
          <a:latin typeface="한컴 솔잎 M" pitchFamily="18" charset="-127"/>
          <a:ea typeface="한컴 솔잎 M" pitchFamily="18" charset="-127"/>
        </a:defRPr>
      </a:lvl2pPr>
      <a:lvl3pPr algn="ctr" rtl="0" eaLnBrk="0" fontAlgn="base" latinLnBrk="1" hangingPunct="0">
        <a:spcBef>
          <a:spcPct val="0"/>
        </a:spcBef>
        <a:spcAft>
          <a:spcPct val="0"/>
        </a:spcAft>
        <a:defRPr sz="4400">
          <a:solidFill>
            <a:schemeClr val="tx1"/>
          </a:solidFill>
          <a:latin typeface="한컴 솔잎 M" pitchFamily="18" charset="-127"/>
          <a:ea typeface="한컴 솔잎 M" pitchFamily="18" charset="-127"/>
        </a:defRPr>
      </a:lvl3pPr>
      <a:lvl4pPr algn="ctr" rtl="0" eaLnBrk="0" fontAlgn="base" latinLnBrk="1" hangingPunct="0">
        <a:spcBef>
          <a:spcPct val="0"/>
        </a:spcBef>
        <a:spcAft>
          <a:spcPct val="0"/>
        </a:spcAft>
        <a:defRPr sz="4400">
          <a:solidFill>
            <a:schemeClr val="tx1"/>
          </a:solidFill>
          <a:latin typeface="한컴 솔잎 M" pitchFamily="18" charset="-127"/>
          <a:ea typeface="한컴 솔잎 M" pitchFamily="18" charset="-127"/>
        </a:defRPr>
      </a:lvl4pPr>
      <a:lvl5pPr algn="ctr" rtl="0" eaLnBrk="0" fontAlgn="base" latinLnBrk="1" hangingPunct="0">
        <a:spcBef>
          <a:spcPct val="0"/>
        </a:spcBef>
        <a:spcAft>
          <a:spcPct val="0"/>
        </a:spcAft>
        <a:defRPr sz="4400">
          <a:solidFill>
            <a:schemeClr val="tx1"/>
          </a:solidFill>
          <a:latin typeface="한컴 솔잎 M" pitchFamily="18" charset="-127"/>
          <a:ea typeface="한컴 솔잎 M" pitchFamily="18"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p:titleStyle>
    <p:bodyStyle>
      <a:lvl1pPr marL="342900" indent="-342900" algn="l" rtl="0" eaLnBrk="0" fontAlgn="base" latinLnBrk="1" hangingPunct="0">
        <a:spcBef>
          <a:spcPct val="20000"/>
        </a:spcBef>
        <a:spcAft>
          <a:spcPct val="0"/>
        </a:spcAft>
        <a:buFont typeface="Arial" charset="0"/>
        <a:buChar char="•"/>
        <a:defRPr sz="3200" kern="1200">
          <a:solidFill>
            <a:schemeClr val="tx1"/>
          </a:solidFill>
          <a:latin typeface="한컴 솔잎 M" pitchFamily="18" charset="-127"/>
          <a:ea typeface="한컴 솔잎 M" pitchFamily="18" charset="-127"/>
          <a:cs typeface="+mn-cs"/>
        </a:defRPr>
      </a:lvl1pPr>
      <a:lvl2pPr marL="742950" indent="-285750" algn="l" rtl="0" eaLnBrk="0" fontAlgn="base" latinLnBrk="1" hangingPunct="0">
        <a:spcBef>
          <a:spcPct val="20000"/>
        </a:spcBef>
        <a:spcAft>
          <a:spcPct val="0"/>
        </a:spcAft>
        <a:buFont typeface="Arial" charset="0"/>
        <a:buChar char="–"/>
        <a:defRPr sz="2800" kern="1200">
          <a:solidFill>
            <a:schemeClr val="tx1"/>
          </a:solidFill>
          <a:latin typeface="한컴 솔잎 M" pitchFamily="18" charset="-127"/>
          <a:ea typeface="한컴 솔잎 M" pitchFamily="18" charset="-127"/>
          <a:cs typeface="+mn-cs"/>
        </a:defRPr>
      </a:lvl2pPr>
      <a:lvl3pPr marL="1143000" indent="-228600" algn="l" rtl="0" eaLnBrk="0" fontAlgn="base" latinLnBrk="1" hangingPunct="0">
        <a:spcBef>
          <a:spcPct val="20000"/>
        </a:spcBef>
        <a:spcAft>
          <a:spcPct val="0"/>
        </a:spcAft>
        <a:buFont typeface="Arial" charset="0"/>
        <a:buChar char="•"/>
        <a:defRPr sz="2400" kern="1200">
          <a:solidFill>
            <a:schemeClr val="tx1"/>
          </a:solidFill>
          <a:latin typeface="한컴 솔잎 M" pitchFamily="18" charset="-127"/>
          <a:ea typeface="한컴 솔잎 M" pitchFamily="18" charset="-127"/>
          <a:cs typeface="+mn-cs"/>
        </a:defRPr>
      </a:lvl3pPr>
      <a:lvl4pPr marL="1600200" indent="-228600" algn="l" rtl="0" eaLnBrk="0" fontAlgn="base" latinLnBrk="1" hangingPunct="0">
        <a:spcBef>
          <a:spcPct val="20000"/>
        </a:spcBef>
        <a:spcAft>
          <a:spcPct val="0"/>
        </a:spcAft>
        <a:buFont typeface="Arial" charset="0"/>
        <a:buChar char="–"/>
        <a:defRPr sz="2000" kern="1200">
          <a:solidFill>
            <a:schemeClr val="tx1"/>
          </a:solidFill>
          <a:latin typeface="한컴 솔잎 M" pitchFamily="18" charset="-127"/>
          <a:ea typeface="한컴 솔잎 M" pitchFamily="18" charset="-127"/>
          <a:cs typeface="+mn-cs"/>
        </a:defRPr>
      </a:lvl4pPr>
      <a:lvl5pPr marL="2057400" indent="-228600" algn="l" rtl="0" eaLnBrk="0" fontAlgn="base" latinLnBrk="1" hangingPunct="0">
        <a:spcBef>
          <a:spcPct val="20000"/>
        </a:spcBef>
        <a:spcAft>
          <a:spcPct val="0"/>
        </a:spcAft>
        <a:buFont typeface="Arial" charset="0"/>
        <a:buChar char="»"/>
        <a:defRPr sz="2000" kern="1200">
          <a:solidFill>
            <a:schemeClr val="tx1"/>
          </a:solidFill>
          <a:latin typeface="한컴 솔잎 M" pitchFamily="18" charset="-127"/>
          <a:ea typeface="한컴 솔잎 M" pitchFamily="18" charset="-127"/>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www.jidiai.cn/compete_detail?compete=17"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제목 1"/>
          <p:cNvSpPr>
            <a:spLocks noGrp="1"/>
          </p:cNvSpPr>
          <p:nvPr>
            <p:ph type="ctrTitle"/>
          </p:nvPr>
        </p:nvSpPr>
        <p:spPr>
          <a:xfrm>
            <a:off x="451131" y="1125538"/>
            <a:ext cx="8338273" cy="2025557"/>
          </a:xfrm>
        </p:spPr>
        <p:txBody>
          <a:bodyPr/>
          <a:lstStyle/>
          <a:p>
            <a:pPr eaLnBrk="1" latinLnBrk="0" hangingPunct="1">
              <a:defRPr/>
            </a:pPr>
            <a:r>
              <a:rPr lang="it-IT" altLang="ko-KR" sz="3600" b="1" dirty="0">
                <a:solidFill>
                  <a:srgbClr val="000000"/>
                </a:solidFill>
                <a:latin typeface="Arial Narrow" panose="020B0606020202030204" pitchFamily="34" charset="0"/>
                <a:ea typeface="+mj-ea"/>
              </a:rPr>
              <a:t>IJCAI-ECAI 2022 AI Olympics Competition</a:t>
            </a:r>
            <a:endParaRPr lang="ko-KR" altLang="en-US" sz="2800" dirty="0">
              <a:solidFill>
                <a:srgbClr val="000000"/>
              </a:solidFill>
              <a:latin typeface="Arial Narrow" panose="020B0606020202030204" pitchFamily="34" charset="0"/>
              <a:ea typeface="+mj-ea"/>
            </a:endParaRPr>
          </a:p>
        </p:txBody>
      </p:sp>
      <p:sp>
        <p:nvSpPr>
          <p:cNvPr id="4099" name="부제목 2"/>
          <p:cNvSpPr>
            <a:spLocks noGrp="1"/>
          </p:cNvSpPr>
          <p:nvPr>
            <p:ph type="subTitle" idx="1"/>
          </p:nvPr>
        </p:nvSpPr>
        <p:spPr>
          <a:xfrm>
            <a:off x="1171575" y="3716338"/>
            <a:ext cx="6797675" cy="1873250"/>
          </a:xfrm>
        </p:spPr>
        <p:txBody>
          <a:bodyPr>
            <a:normAutofit/>
          </a:bodyPr>
          <a:lstStyle/>
          <a:p>
            <a:pPr eaLnBrk="1" hangingPunct="1">
              <a:defRPr/>
            </a:pPr>
            <a:endParaRPr lang="en-US" altLang="ko-KR" dirty="0">
              <a:latin typeface="Arial Narrow" panose="020B0606020202030204" pitchFamily="34" charset="0"/>
            </a:endParaRPr>
          </a:p>
          <a:p>
            <a:pPr eaLnBrk="1" hangingPunct="1">
              <a:defRPr/>
            </a:pPr>
            <a:r>
              <a:rPr lang="en-US" altLang="ko-KR" dirty="0">
                <a:latin typeface="Arial Narrow" panose="020B0606020202030204" pitchFamily="34" charset="0"/>
              </a:rPr>
              <a:t>LINK@KOREATECH</a:t>
            </a:r>
          </a:p>
          <a:p>
            <a:pPr eaLnBrk="1" hangingPunct="1">
              <a:defRPr/>
            </a:pPr>
            <a:r>
              <a:rPr lang="en-US" altLang="ko-KR" dirty="0">
                <a:latin typeface="Arial Narrow" panose="020B0606020202030204" pitchFamily="34" charset="0"/>
              </a:rPr>
              <a:t>http://link.koreatech.ac.kr</a:t>
            </a:r>
            <a:endParaRPr lang="ko-KR" altLang="en-US" dirty="0">
              <a:latin typeface="Arial Narrow" panose="020B0606020202030204" pitchFamily="34" charset="0"/>
            </a:endParaRPr>
          </a:p>
        </p:txBody>
      </p:sp>
      <p:pic>
        <p:nvPicPr>
          <p:cNvPr id="4" name="Picture 5">
            <a:extLst>
              <a:ext uri="{FF2B5EF4-FFF2-40B4-BE49-F238E27FC236}">
                <a16:creationId xmlns:a16="http://schemas.microsoft.com/office/drawing/2014/main" id="{6F625957-2D28-4C17-854F-8DC11315FC14}"/>
              </a:ext>
            </a:extLst>
          </p:cNvPr>
          <p:cNvPicPr>
            <a:picLocks noChangeAspect="1" noChangeArrowheads="1"/>
          </p:cNvPicPr>
          <p:nvPr/>
        </p:nvPicPr>
        <p:blipFill>
          <a:blip r:embed="rId3"/>
          <a:srcRect/>
          <a:stretch>
            <a:fillRect/>
          </a:stretch>
        </p:blipFill>
        <p:spPr bwMode="auto">
          <a:xfrm>
            <a:off x="0" y="0"/>
            <a:ext cx="1693863" cy="592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6" name="TextBox 5">
            <a:extLst>
              <a:ext uri="{FF2B5EF4-FFF2-40B4-BE49-F238E27FC236}">
                <a16:creationId xmlns:a16="http://schemas.microsoft.com/office/drawing/2014/main" id="{5DE1C7F4-99DB-053E-11F2-7FA1FFD71EDF}"/>
              </a:ext>
            </a:extLst>
          </p:cNvPr>
          <p:cNvSpPr txBox="1"/>
          <p:nvPr/>
        </p:nvSpPr>
        <p:spPr>
          <a:xfrm>
            <a:off x="107504" y="6402814"/>
            <a:ext cx="4608512" cy="338554"/>
          </a:xfrm>
          <a:prstGeom prst="rect">
            <a:avLst/>
          </a:prstGeom>
          <a:noFill/>
        </p:spPr>
        <p:txBody>
          <a:bodyPr wrap="square">
            <a:spAutoFit/>
          </a:bodyPr>
          <a:lstStyle/>
          <a:p>
            <a:r>
              <a:rPr lang="en-US" sz="1600" dirty="0">
                <a:latin typeface="Abadi" panose="020B0604020202020204" pitchFamily="34" charset="0"/>
                <a:hlinkClick r:id="rId4"/>
              </a:rPr>
              <a:t>http://www.jidiai.cn/compete_detail?compete=17</a:t>
            </a:r>
            <a:endParaRPr lang="en-US" sz="1600" dirty="0">
              <a:latin typeface="Abadi"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402FE7B-A402-9449-9CA0-031E95F39984}"/>
              </a:ext>
            </a:extLst>
          </p:cNvPr>
          <p:cNvSpPr>
            <a:spLocks noGrp="1"/>
          </p:cNvSpPr>
          <p:nvPr>
            <p:ph type="title"/>
          </p:nvPr>
        </p:nvSpPr>
        <p:spPr/>
        <p:txBody>
          <a:bodyPr>
            <a:normAutofit fontScale="90000"/>
          </a:bodyPr>
          <a:lstStyle/>
          <a:p>
            <a:r>
              <a:rPr kumimoji="1" lang="en-US" altLang="ko-KR" dirty="0"/>
              <a:t>Rewards</a:t>
            </a:r>
            <a:endParaRPr kumimoji="1" lang="ko-KR" altLang="en-US" dirty="0"/>
          </a:p>
        </p:txBody>
      </p:sp>
      <p:sp>
        <p:nvSpPr>
          <p:cNvPr id="3" name="내용 개체 틀 2">
            <a:extLst>
              <a:ext uri="{FF2B5EF4-FFF2-40B4-BE49-F238E27FC236}">
                <a16:creationId xmlns:a16="http://schemas.microsoft.com/office/drawing/2014/main" id="{12D74337-9AAD-0C43-86DA-D14DD0C37211}"/>
              </a:ext>
            </a:extLst>
          </p:cNvPr>
          <p:cNvSpPr>
            <a:spLocks noGrp="1"/>
          </p:cNvSpPr>
          <p:nvPr>
            <p:ph idx="1"/>
          </p:nvPr>
        </p:nvSpPr>
        <p:spPr>
          <a:xfrm>
            <a:off x="457199" y="1052736"/>
            <a:ext cx="8556172" cy="5073427"/>
          </a:xfrm>
        </p:spPr>
        <p:txBody>
          <a:bodyPr/>
          <a:lstStyle/>
          <a:p>
            <a:r>
              <a:rPr kumimoji="1" lang="en-US" altLang="ko-KR" sz="2400" dirty="0">
                <a:latin typeface="Arial Narrow" panose="020B0606020202030204" pitchFamily="34" charset="0"/>
              </a:rPr>
              <a:t>Rewards</a:t>
            </a:r>
          </a:p>
          <a:p>
            <a:pPr lvl="1"/>
            <a:r>
              <a:rPr kumimoji="1" lang="en-US" altLang="ko-KR" sz="2000" dirty="0">
                <a:latin typeface="Arial Narrow" panose="020B0606020202030204" pitchFamily="34" charset="0"/>
              </a:rPr>
              <a:t>The champion team will receive a bonus of $1000, and each member of the 2nd to 8th teams will receive a blind box of AI secrets</a:t>
            </a:r>
          </a:p>
          <a:p>
            <a:pPr lvl="1"/>
            <a:endParaRPr kumimoji="1" lang="en-US" altLang="ko-KR" sz="2000" dirty="0">
              <a:latin typeface="Arial Narrow" panose="020B0606020202030204" pitchFamily="34" charset="0"/>
            </a:endParaRPr>
          </a:p>
          <a:p>
            <a:pPr lvl="1"/>
            <a:r>
              <a:rPr kumimoji="1" lang="en-US" altLang="ko-KR" sz="2000" dirty="0">
                <a:latin typeface="Arial Narrow" panose="020B0606020202030204" pitchFamily="34" charset="0"/>
              </a:rPr>
              <a:t>Members of the top ranked teams will receive the electronic certificate and electronic certification medal issued by </a:t>
            </a:r>
            <a:r>
              <a:rPr kumimoji="1" lang="en-US" altLang="ko-KR" sz="2000" dirty="0" err="1">
                <a:latin typeface="Arial Narrow" panose="020B0606020202030204" pitchFamily="34" charset="0"/>
              </a:rPr>
              <a:t>rlchina</a:t>
            </a:r>
            <a:r>
              <a:rPr kumimoji="1" lang="en-US" altLang="ko-KR" sz="2000" dirty="0">
                <a:latin typeface="Arial Narrow" panose="020B0606020202030204" pitchFamily="34" charset="0"/>
              </a:rPr>
              <a:t>, which can be used as a proof of the level of AI algorithm</a:t>
            </a:r>
          </a:p>
          <a:p>
            <a:pPr lvl="1"/>
            <a:endParaRPr kumimoji="1" lang="en-US" altLang="ko-KR" sz="2000" dirty="0">
              <a:latin typeface="Arial Narrow" panose="020B0606020202030204" pitchFamily="34" charset="0"/>
            </a:endParaRPr>
          </a:p>
          <a:p>
            <a:pPr lvl="1"/>
            <a:r>
              <a:rPr kumimoji="1" lang="en-US" altLang="ko-KR" sz="2000" dirty="0">
                <a:latin typeface="Arial Narrow" panose="020B0606020202030204" pitchFamily="34" charset="0"/>
              </a:rPr>
              <a:t>Excellent contestants can also get the internship opportunities on reinforcement learning of top research institutes and companies</a:t>
            </a:r>
          </a:p>
        </p:txBody>
      </p:sp>
      <p:sp>
        <p:nvSpPr>
          <p:cNvPr id="4" name="바닥글 개체 틀 3">
            <a:extLst>
              <a:ext uri="{FF2B5EF4-FFF2-40B4-BE49-F238E27FC236}">
                <a16:creationId xmlns:a16="http://schemas.microsoft.com/office/drawing/2014/main" id="{765E7F61-4455-F744-A367-7A1CC6BF6EAA}"/>
              </a:ext>
            </a:extLst>
          </p:cNvPr>
          <p:cNvSpPr>
            <a:spLocks noGrp="1"/>
          </p:cNvSpPr>
          <p:nvPr>
            <p:ph type="ftr" sz="quarter" idx="11"/>
          </p:nvPr>
        </p:nvSpPr>
        <p:spPr/>
        <p:txBody>
          <a:bodyPr/>
          <a:lstStyle/>
          <a:p>
            <a:pPr>
              <a:defRPr/>
            </a:pPr>
            <a:r>
              <a:rPr lang="en-US" altLang="ko-KR"/>
              <a:t>LINK@KoreaTech</a:t>
            </a:r>
            <a:endParaRPr lang="ko-KR" altLang="en-US"/>
          </a:p>
        </p:txBody>
      </p:sp>
      <p:sp>
        <p:nvSpPr>
          <p:cNvPr id="5" name="슬라이드 번호 개체 틀 4">
            <a:extLst>
              <a:ext uri="{FF2B5EF4-FFF2-40B4-BE49-F238E27FC236}">
                <a16:creationId xmlns:a16="http://schemas.microsoft.com/office/drawing/2014/main" id="{AA339D0A-44A9-704D-968D-8CAAA440E0BB}"/>
              </a:ext>
            </a:extLst>
          </p:cNvPr>
          <p:cNvSpPr>
            <a:spLocks noGrp="1"/>
          </p:cNvSpPr>
          <p:nvPr>
            <p:ph type="sldNum" sz="quarter" idx="12"/>
          </p:nvPr>
        </p:nvSpPr>
        <p:spPr/>
        <p:txBody>
          <a:bodyPr/>
          <a:lstStyle/>
          <a:p>
            <a:pPr>
              <a:defRPr/>
            </a:pPr>
            <a:fld id="{69B3714C-E40C-48F4-AB99-6B4914E75DEC}" type="slidenum">
              <a:rPr lang="ko-KR" altLang="en-US" smtClean="0"/>
              <a:pPr>
                <a:defRPr/>
              </a:pPr>
              <a:t>10</a:t>
            </a:fld>
            <a:endParaRPr lang="ko-KR" altLang="en-US"/>
          </a:p>
        </p:txBody>
      </p:sp>
    </p:spTree>
    <p:extLst>
      <p:ext uri="{BB962C8B-B14F-4D97-AF65-F5344CB8AC3E}">
        <p14:creationId xmlns:p14="http://schemas.microsoft.com/office/powerpoint/2010/main" val="523875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402FE7B-A402-9449-9CA0-031E95F39984}"/>
              </a:ext>
            </a:extLst>
          </p:cNvPr>
          <p:cNvSpPr>
            <a:spLocks noGrp="1"/>
          </p:cNvSpPr>
          <p:nvPr>
            <p:ph type="title"/>
          </p:nvPr>
        </p:nvSpPr>
        <p:spPr/>
        <p:txBody>
          <a:bodyPr>
            <a:normAutofit fontScale="90000"/>
          </a:bodyPr>
          <a:lstStyle/>
          <a:p>
            <a:r>
              <a:rPr kumimoji="1" lang="en-US" altLang="ko-KR" dirty="0"/>
              <a:t>Timeline</a:t>
            </a:r>
            <a:endParaRPr kumimoji="1" lang="ko-KR" altLang="en-US" dirty="0"/>
          </a:p>
        </p:txBody>
      </p:sp>
      <p:sp>
        <p:nvSpPr>
          <p:cNvPr id="3" name="내용 개체 틀 2">
            <a:extLst>
              <a:ext uri="{FF2B5EF4-FFF2-40B4-BE49-F238E27FC236}">
                <a16:creationId xmlns:a16="http://schemas.microsoft.com/office/drawing/2014/main" id="{12D74337-9AAD-0C43-86DA-D14DD0C37211}"/>
              </a:ext>
            </a:extLst>
          </p:cNvPr>
          <p:cNvSpPr>
            <a:spLocks noGrp="1"/>
          </p:cNvSpPr>
          <p:nvPr>
            <p:ph idx="1"/>
          </p:nvPr>
        </p:nvSpPr>
        <p:spPr>
          <a:xfrm>
            <a:off x="457199" y="1052736"/>
            <a:ext cx="8556172" cy="5073427"/>
          </a:xfrm>
        </p:spPr>
        <p:txBody>
          <a:bodyPr/>
          <a:lstStyle/>
          <a:p>
            <a:r>
              <a:rPr kumimoji="1" lang="en-US" altLang="ko-KR" sz="2400" dirty="0">
                <a:latin typeface="Arial Narrow" panose="020B0606020202030204" pitchFamily="34" charset="0"/>
              </a:rPr>
              <a:t>Timeline</a:t>
            </a:r>
          </a:p>
          <a:p>
            <a:pPr lvl="1"/>
            <a:r>
              <a:rPr kumimoji="1" lang="en-US" altLang="ko-KR" sz="2000" dirty="0">
                <a:latin typeface="Arial Narrow" panose="020B0606020202030204" pitchFamily="34" charset="0"/>
              </a:rPr>
              <a:t>The competition includes two warm-up rounds and two final rounds, and they are Warm-up 1st Round, Warm-up 2nd Round, Final 1st Round, Final 2nd Round</a:t>
            </a:r>
          </a:p>
          <a:p>
            <a:pPr lvl="1"/>
            <a:endParaRPr kumimoji="1" lang="en-US" altLang="ko-KR" sz="2000" dirty="0"/>
          </a:p>
          <a:p>
            <a:pPr lvl="1"/>
            <a:r>
              <a:rPr kumimoji="1" lang="en-US" altLang="ko-KR" sz="2000" dirty="0">
                <a:latin typeface="Arial Narrow" panose="020B0606020202030204" pitchFamily="34" charset="0"/>
              </a:rPr>
              <a:t>Participants can evaluate their own strategies and opponent's strategies through warm-up rounds </a:t>
            </a:r>
          </a:p>
          <a:p>
            <a:pPr lvl="1"/>
            <a:endParaRPr kumimoji="1" lang="en-US" altLang="ko-KR" sz="2000" dirty="0"/>
          </a:p>
          <a:p>
            <a:pPr lvl="1"/>
            <a:r>
              <a:rPr kumimoji="1" lang="en-US" altLang="ko-KR" sz="2000" dirty="0">
                <a:latin typeface="Arial Narrow" panose="020B0606020202030204" pitchFamily="34" charset="0"/>
              </a:rPr>
              <a:t>The score of the final rounds will be calculated in the final total score. </a:t>
            </a:r>
          </a:p>
          <a:p>
            <a:pPr lvl="1"/>
            <a:endParaRPr kumimoji="1" lang="en-US" altLang="ko-KR" sz="2000" dirty="0"/>
          </a:p>
          <a:p>
            <a:pPr lvl="1"/>
            <a:r>
              <a:rPr kumimoji="1" lang="en-US" altLang="ko-KR" sz="2000" dirty="0">
                <a:latin typeface="Arial Narrow" panose="020B0606020202030204" pitchFamily="34" charset="0"/>
              </a:rPr>
              <a:t>The final total score will be calculated by multiplying the score of Final 1st Round by 0.3 and the score of Final 2nd Round by 0.7.</a:t>
            </a:r>
          </a:p>
          <a:p>
            <a:pPr lvl="2"/>
            <a:r>
              <a:rPr kumimoji="1" lang="en-US" altLang="ko-KR" sz="1800" dirty="0">
                <a:latin typeface="Arial Narrow" panose="020B0606020202030204" pitchFamily="34" charset="0"/>
              </a:rPr>
              <a:t>Warm-up 1st Round is adjusted to 2022.6.23. Updated on 2022-05-07.</a:t>
            </a:r>
          </a:p>
        </p:txBody>
      </p:sp>
      <p:sp>
        <p:nvSpPr>
          <p:cNvPr id="4" name="바닥글 개체 틀 3">
            <a:extLst>
              <a:ext uri="{FF2B5EF4-FFF2-40B4-BE49-F238E27FC236}">
                <a16:creationId xmlns:a16="http://schemas.microsoft.com/office/drawing/2014/main" id="{765E7F61-4455-F744-A367-7A1CC6BF6EAA}"/>
              </a:ext>
            </a:extLst>
          </p:cNvPr>
          <p:cNvSpPr>
            <a:spLocks noGrp="1"/>
          </p:cNvSpPr>
          <p:nvPr>
            <p:ph type="ftr" sz="quarter" idx="11"/>
          </p:nvPr>
        </p:nvSpPr>
        <p:spPr/>
        <p:txBody>
          <a:bodyPr/>
          <a:lstStyle/>
          <a:p>
            <a:pPr>
              <a:defRPr/>
            </a:pPr>
            <a:r>
              <a:rPr lang="en-US" altLang="ko-KR"/>
              <a:t>LINK@KoreaTech</a:t>
            </a:r>
            <a:endParaRPr lang="ko-KR" altLang="en-US"/>
          </a:p>
        </p:txBody>
      </p:sp>
      <p:sp>
        <p:nvSpPr>
          <p:cNvPr id="5" name="슬라이드 번호 개체 틀 4">
            <a:extLst>
              <a:ext uri="{FF2B5EF4-FFF2-40B4-BE49-F238E27FC236}">
                <a16:creationId xmlns:a16="http://schemas.microsoft.com/office/drawing/2014/main" id="{AA339D0A-44A9-704D-968D-8CAAA440E0BB}"/>
              </a:ext>
            </a:extLst>
          </p:cNvPr>
          <p:cNvSpPr>
            <a:spLocks noGrp="1"/>
          </p:cNvSpPr>
          <p:nvPr>
            <p:ph type="sldNum" sz="quarter" idx="12"/>
          </p:nvPr>
        </p:nvSpPr>
        <p:spPr/>
        <p:txBody>
          <a:bodyPr/>
          <a:lstStyle/>
          <a:p>
            <a:pPr>
              <a:defRPr/>
            </a:pPr>
            <a:fld id="{69B3714C-E40C-48F4-AB99-6B4914E75DEC}" type="slidenum">
              <a:rPr lang="ko-KR" altLang="en-US" smtClean="0"/>
              <a:pPr>
                <a:defRPr/>
              </a:pPr>
              <a:t>11</a:t>
            </a:fld>
            <a:endParaRPr lang="ko-KR" altLang="en-US"/>
          </a:p>
        </p:txBody>
      </p:sp>
    </p:spTree>
    <p:extLst>
      <p:ext uri="{BB962C8B-B14F-4D97-AF65-F5344CB8AC3E}">
        <p14:creationId xmlns:p14="http://schemas.microsoft.com/office/powerpoint/2010/main" val="1997288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402FE7B-A402-9449-9CA0-031E95F39984}"/>
              </a:ext>
            </a:extLst>
          </p:cNvPr>
          <p:cNvSpPr>
            <a:spLocks noGrp="1"/>
          </p:cNvSpPr>
          <p:nvPr>
            <p:ph type="title"/>
          </p:nvPr>
        </p:nvSpPr>
        <p:spPr/>
        <p:txBody>
          <a:bodyPr>
            <a:normAutofit fontScale="90000"/>
          </a:bodyPr>
          <a:lstStyle/>
          <a:p>
            <a:r>
              <a:rPr kumimoji="1" lang="en-US" altLang="ko-KR" dirty="0"/>
              <a:t>Timeline</a:t>
            </a:r>
            <a:endParaRPr kumimoji="1" lang="ko-KR" altLang="en-US" dirty="0"/>
          </a:p>
        </p:txBody>
      </p:sp>
      <p:sp>
        <p:nvSpPr>
          <p:cNvPr id="3" name="내용 개체 틀 2">
            <a:extLst>
              <a:ext uri="{FF2B5EF4-FFF2-40B4-BE49-F238E27FC236}">
                <a16:creationId xmlns:a16="http://schemas.microsoft.com/office/drawing/2014/main" id="{12D74337-9AAD-0C43-86DA-D14DD0C37211}"/>
              </a:ext>
            </a:extLst>
          </p:cNvPr>
          <p:cNvSpPr>
            <a:spLocks noGrp="1"/>
          </p:cNvSpPr>
          <p:nvPr>
            <p:ph idx="1"/>
          </p:nvPr>
        </p:nvSpPr>
        <p:spPr>
          <a:xfrm>
            <a:off x="457199" y="1052736"/>
            <a:ext cx="8556172" cy="5073427"/>
          </a:xfrm>
        </p:spPr>
        <p:txBody>
          <a:bodyPr/>
          <a:lstStyle/>
          <a:p>
            <a:r>
              <a:rPr kumimoji="1" lang="en-US" altLang="ko-KR" sz="2400" dirty="0">
                <a:latin typeface="Arial Narrow" panose="020B0606020202030204" pitchFamily="34" charset="0"/>
              </a:rPr>
              <a:t>Timeline</a:t>
            </a:r>
            <a:endParaRPr kumimoji="1" lang="en-US" altLang="ko-KR" sz="1800" dirty="0">
              <a:latin typeface="Arial Narrow" panose="020B0606020202030204" pitchFamily="34" charset="0"/>
            </a:endParaRPr>
          </a:p>
          <a:p>
            <a:pPr lvl="1"/>
            <a:r>
              <a:rPr kumimoji="1" lang="en-US" altLang="ko-KR" sz="2000" dirty="0">
                <a:latin typeface="Arial Narrow" panose="020B0606020202030204" pitchFamily="34" charset="0"/>
              </a:rPr>
              <a:t>Both the warm-up rounds and the final rounds adopt the Swiss Round double competition system</a:t>
            </a:r>
          </a:p>
          <a:p>
            <a:pPr lvl="1"/>
            <a:endParaRPr kumimoji="1" lang="en-US" altLang="ko-KR" sz="2000" dirty="0"/>
          </a:p>
          <a:p>
            <a:pPr lvl="1"/>
            <a:r>
              <a:rPr kumimoji="1" lang="en-US" altLang="ko-KR" sz="2000" dirty="0">
                <a:latin typeface="Arial Narrow" panose="020B0606020202030204" pitchFamily="34" charset="0"/>
              </a:rPr>
              <a:t>The ranking of each team is determined through (4⌈logN⌉+1) rounds (N is the number of participating teams)</a:t>
            </a:r>
          </a:p>
          <a:p>
            <a:pPr lvl="1"/>
            <a:endParaRPr kumimoji="1" lang="en-US" altLang="ko-KR" sz="2000" dirty="0"/>
          </a:p>
          <a:p>
            <a:pPr lvl="1"/>
            <a:r>
              <a:rPr kumimoji="1" lang="en-US" altLang="ko-KR" sz="2000" dirty="0">
                <a:latin typeface="Arial Narrow" panose="020B0606020202030204" pitchFamily="34" charset="0"/>
              </a:rPr>
              <a:t>The double competition system means that the two submissions to be evaluated use the same environmental random seeds for two rounds, but the initial states of the two sides are exchanged. </a:t>
            </a:r>
          </a:p>
          <a:p>
            <a:pPr lvl="1"/>
            <a:endParaRPr kumimoji="1" lang="en-US" altLang="ko-KR" sz="2000" dirty="0"/>
          </a:p>
          <a:p>
            <a:pPr lvl="1"/>
            <a:r>
              <a:rPr kumimoji="1" lang="en-US" altLang="ko-KR" sz="2000" dirty="0">
                <a:latin typeface="Arial Narrow" panose="020B0606020202030204" pitchFamily="34" charset="0"/>
              </a:rPr>
              <a:t>The initial score of the team in each competition is 1000, and the scores are updated through ELO algorithm</a:t>
            </a:r>
          </a:p>
        </p:txBody>
      </p:sp>
      <p:sp>
        <p:nvSpPr>
          <p:cNvPr id="4" name="바닥글 개체 틀 3">
            <a:extLst>
              <a:ext uri="{FF2B5EF4-FFF2-40B4-BE49-F238E27FC236}">
                <a16:creationId xmlns:a16="http://schemas.microsoft.com/office/drawing/2014/main" id="{765E7F61-4455-F744-A367-7A1CC6BF6EAA}"/>
              </a:ext>
            </a:extLst>
          </p:cNvPr>
          <p:cNvSpPr>
            <a:spLocks noGrp="1"/>
          </p:cNvSpPr>
          <p:nvPr>
            <p:ph type="ftr" sz="quarter" idx="11"/>
          </p:nvPr>
        </p:nvSpPr>
        <p:spPr/>
        <p:txBody>
          <a:bodyPr/>
          <a:lstStyle/>
          <a:p>
            <a:pPr>
              <a:defRPr/>
            </a:pPr>
            <a:r>
              <a:rPr lang="en-US" altLang="ko-KR"/>
              <a:t>LINK@KoreaTech</a:t>
            </a:r>
            <a:endParaRPr lang="ko-KR" altLang="en-US"/>
          </a:p>
        </p:txBody>
      </p:sp>
      <p:sp>
        <p:nvSpPr>
          <p:cNvPr id="5" name="슬라이드 번호 개체 틀 4">
            <a:extLst>
              <a:ext uri="{FF2B5EF4-FFF2-40B4-BE49-F238E27FC236}">
                <a16:creationId xmlns:a16="http://schemas.microsoft.com/office/drawing/2014/main" id="{AA339D0A-44A9-704D-968D-8CAAA440E0BB}"/>
              </a:ext>
            </a:extLst>
          </p:cNvPr>
          <p:cNvSpPr>
            <a:spLocks noGrp="1"/>
          </p:cNvSpPr>
          <p:nvPr>
            <p:ph type="sldNum" sz="quarter" idx="12"/>
          </p:nvPr>
        </p:nvSpPr>
        <p:spPr/>
        <p:txBody>
          <a:bodyPr/>
          <a:lstStyle/>
          <a:p>
            <a:pPr>
              <a:defRPr/>
            </a:pPr>
            <a:fld id="{69B3714C-E40C-48F4-AB99-6B4914E75DEC}" type="slidenum">
              <a:rPr lang="ko-KR" altLang="en-US" smtClean="0"/>
              <a:pPr>
                <a:defRPr/>
              </a:pPr>
              <a:t>12</a:t>
            </a:fld>
            <a:endParaRPr lang="ko-KR" altLang="en-US"/>
          </a:p>
        </p:txBody>
      </p:sp>
    </p:spTree>
    <p:extLst>
      <p:ext uri="{BB962C8B-B14F-4D97-AF65-F5344CB8AC3E}">
        <p14:creationId xmlns:p14="http://schemas.microsoft.com/office/powerpoint/2010/main" val="2373629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402FE7B-A402-9449-9CA0-031E95F39984}"/>
              </a:ext>
            </a:extLst>
          </p:cNvPr>
          <p:cNvSpPr>
            <a:spLocks noGrp="1"/>
          </p:cNvSpPr>
          <p:nvPr>
            <p:ph type="title"/>
          </p:nvPr>
        </p:nvSpPr>
        <p:spPr/>
        <p:txBody>
          <a:bodyPr>
            <a:normAutofit fontScale="90000"/>
          </a:bodyPr>
          <a:lstStyle/>
          <a:p>
            <a:r>
              <a:rPr kumimoji="1" lang="en-US" altLang="ko-KR" dirty="0"/>
              <a:t>Timeline</a:t>
            </a:r>
            <a:endParaRPr kumimoji="1" lang="ko-KR" altLang="en-US" dirty="0"/>
          </a:p>
        </p:txBody>
      </p:sp>
      <p:sp>
        <p:nvSpPr>
          <p:cNvPr id="3" name="내용 개체 틀 2">
            <a:extLst>
              <a:ext uri="{FF2B5EF4-FFF2-40B4-BE49-F238E27FC236}">
                <a16:creationId xmlns:a16="http://schemas.microsoft.com/office/drawing/2014/main" id="{12D74337-9AAD-0C43-86DA-D14DD0C37211}"/>
              </a:ext>
            </a:extLst>
          </p:cNvPr>
          <p:cNvSpPr>
            <a:spLocks noGrp="1"/>
          </p:cNvSpPr>
          <p:nvPr>
            <p:ph idx="1"/>
          </p:nvPr>
        </p:nvSpPr>
        <p:spPr>
          <a:xfrm>
            <a:off x="457199" y="1052736"/>
            <a:ext cx="8556172" cy="5073427"/>
          </a:xfrm>
        </p:spPr>
        <p:txBody>
          <a:bodyPr/>
          <a:lstStyle/>
          <a:p>
            <a:r>
              <a:rPr kumimoji="1" lang="en-US" altLang="ko-KR" sz="2400" dirty="0">
                <a:latin typeface="Arial Narrow" panose="020B0606020202030204" pitchFamily="34" charset="0"/>
              </a:rPr>
              <a:t>Timeline</a:t>
            </a:r>
            <a:endParaRPr kumimoji="1" lang="en-US" altLang="ko-KR" sz="1800" dirty="0">
              <a:latin typeface="Arial Narrow" panose="020B0606020202030204" pitchFamily="34" charset="0"/>
            </a:endParaRPr>
          </a:p>
          <a:p>
            <a:pPr lvl="1"/>
            <a:r>
              <a:rPr kumimoji="1" lang="en-US" altLang="ko-KR" sz="2000" dirty="0">
                <a:latin typeface="Arial Narrow" panose="020B0606020202030204" pitchFamily="34" charset="0"/>
              </a:rPr>
              <a:t>Each round of competition has a submission deadline</a:t>
            </a:r>
          </a:p>
          <a:p>
            <a:pPr lvl="1"/>
            <a:endParaRPr kumimoji="1" lang="en-US" altLang="ko-KR" sz="2000" dirty="0"/>
          </a:p>
          <a:p>
            <a:pPr lvl="1"/>
            <a:r>
              <a:rPr kumimoji="1" lang="en-US" altLang="ko-KR" sz="2000" dirty="0">
                <a:latin typeface="Arial Narrow" panose="020B0606020202030204" pitchFamily="34" charset="0"/>
              </a:rPr>
              <a:t>After reaching the deadline, the submission that has passed the latest test will participate in the evaluation of this round. </a:t>
            </a:r>
          </a:p>
          <a:p>
            <a:pPr lvl="1"/>
            <a:endParaRPr kumimoji="1" lang="en-US" altLang="ko-KR" sz="2000" dirty="0"/>
          </a:p>
          <a:p>
            <a:pPr lvl="1"/>
            <a:r>
              <a:rPr kumimoji="1" lang="en-US" altLang="ko-KR" sz="2000" dirty="0">
                <a:latin typeface="Arial Narrow" panose="020B0606020202030204" pitchFamily="34" charset="0"/>
              </a:rPr>
              <a:t>If the team fails to submit a solution at the deadline of submission, the score of that round will be 0.</a:t>
            </a:r>
          </a:p>
          <a:p>
            <a:pPr lvl="1"/>
            <a:endParaRPr kumimoji="1" lang="en-US" altLang="ko-KR" sz="2000" dirty="0">
              <a:latin typeface="Arial Narrow" panose="020B0606020202030204" pitchFamily="34" charset="0"/>
            </a:endParaRPr>
          </a:p>
        </p:txBody>
      </p:sp>
      <p:sp>
        <p:nvSpPr>
          <p:cNvPr id="4" name="바닥글 개체 틀 3">
            <a:extLst>
              <a:ext uri="{FF2B5EF4-FFF2-40B4-BE49-F238E27FC236}">
                <a16:creationId xmlns:a16="http://schemas.microsoft.com/office/drawing/2014/main" id="{765E7F61-4455-F744-A367-7A1CC6BF6EAA}"/>
              </a:ext>
            </a:extLst>
          </p:cNvPr>
          <p:cNvSpPr>
            <a:spLocks noGrp="1"/>
          </p:cNvSpPr>
          <p:nvPr>
            <p:ph type="ftr" sz="quarter" idx="11"/>
          </p:nvPr>
        </p:nvSpPr>
        <p:spPr/>
        <p:txBody>
          <a:bodyPr/>
          <a:lstStyle/>
          <a:p>
            <a:pPr>
              <a:defRPr/>
            </a:pPr>
            <a:r>
              <a:rPr lang="en-US" altLang="ko-KR"/>
              <a:t>LINK@KoreaTech</a:t>
            </a:r>
            <a:endParaRPr lang="ko-KR" altLang="en-US"/>
          </a:p>
        </p:txBody>
      </p:sp>
      <p:sp>
        <p:nvSpPr>
          <p:cNvPr id="5" name="슬라이드 번호 개체 틀 4">
            <a:extLst>
              <a:ext uri="{FF2B5EF4-FFF2-40B4-BE49-F238E27FC236}">
                <a16:creationId xmlns:a16="http://schemas.microsoft.com/office/drawing/2014/main" id="{AA339D0A-44A9-704D-968D-8CAAA440E0BB}"/>
              </a:ext>
            </a:extLst>
          </p:cNvPr>
          <p:cNvSpPr>
            <a:spLocks noGrp="1"/>
          </p:cNvSpPr>
          <p:nvPr>
            <p:ph type="sldNum" sz="quarter" idx="12"/>
          </p:nvPr>
        </p:nvSpPr>
        <p:spPr/>
        <p:txBody>
          <a:bodyPr/>
          <a:lstStyle/>
          <a:p>
            <a:pPr>
              <a:defRPr/>
            </a:pPr>
            <a:fld id="{69B3714C-E40C-48F4-AB99-6B4914E75DEC}" type="slidenum">
              <a:rPr lang="ko-KR" altLang="en-US" smtClean="0"/>
              <a:pPr>
                <a:defRPr/>
              </a:pPr>
              <a:t>13</a:t>
            </a:fld>
            <a:endParaRPr lang="ko-KR" altLang="en-US"/>
          </a:p>
        </p:txBody>
      </p:sp>
    </p:spTree>
    <p:extLst>
      <p:ext uri="{BB962C8B-B14F-4D97-AF65-F5344CB8AC3E}">
        <p14:creationId xmlns:p14="http://schemas.microsoft.com/office/powerpoint/2010/main" val="750888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402FE7B-A402-9449-9CA0-031E95F39984}"/>
              </a:ext>
            </a:extLst>
          </p:cNvPr>
          <p:cNvSpPr>
            <a:spLocks noGrp="1"/>
          </p:cNvSpPr>
          <p:nvPr>
            <p:ph type="title"/>
          </p:nvPr>
        </p:nvSpPr>
        <p:spPr/>
        <p:txBody>
          <a:bodyPr>
            <a:normAutofit fontScale="90000"/>
          </a:bodyPr>
          <a:lstStyle/>
          <a:p>
            <a:r>
              <a:rPr kumimoji="1" lang="en-US" altLang="ko-KR" dirty="0"/>
              <a:t>Timeline</a:t>
            </a:r>
            <a:endParaRPr kumimoji="1" lang="ko-KR" altLang="en-US" dirty="0"/>
          </a:p>
        </p:txBody>
      </p:sp>
      <p:sp>
        <p:nvSpPr>
          <p:cNvPr id="3" name="내용 개체 틀 2">
            <a:extLst>
              <a:ext uri="{FF2B5EF4-FFF2-40B4-BE49-F238E27FC236}">
                <a16:creationId xmlns:a16="http://schemas.microsoft.com/office/drawing/2014/main" id="{12D74337-9AAD-0C43-86DA-D14DD0C37211}"/>
              </a:ext>
            </a:extLst>
          </p:cNvPr>
          <p:cNvSpPr>
            <a:spLocks noGrp="1"/>
          </p:cNvSpPr>
          <p:nvPr>
            <p:ph idx="1"/>
          </p:nvPr>
        </p:nvSpPr>
        <p:spPr>
          <a:xfrm>
            <a:off x="457199" y="1052736"/>
            <a:ext cx="8556172" cy="5073427"/>
          </a:xfrm>
        </p:spPr>
        <p:txBody>
          <a:bodyPr/>
          <a:lstStyle/>
          <a:p>
            <a:r>
              <a:rPr kumimoji="1" lang="en-US" altLang="ko-KR" sz="2400" dirty="0">
                <a:latin typeface="Arial Narrow" panose="020B0606020202030204" pitchFamily="34" charset="0"/>
              </a:rPr>
              <a:t>Timeline</a:t>
            </a:r>
            <a:endParaRPr kumimoji="1" lang="en-US" altLang="ko-KR" sz="1800" dirty="0">
              <a:latin typeface="Arial Narrow" panose="020B0606020202030204" pitchFamily="34" charset="0"/>
            </a:endParaRPr>
          </a:p>
          <a:p>
            <a:pPr lvl="1"/>
            <a:r>
              <a:rPr kumimoji="1" lang="en-US" altLang="ko-KR" sz="2000" dirty="0">
                <a:latin typeface="Arial Narrow" panose="020B0606020202030204" pitchFamily="34" charset="0"/>
              </a:rPr>
              <a:t>Timeline</a:t>
            </a:r>
          </a:p>
          <a:p>
            <a:pPr lvl="2"/>
            <a:r>
              <a:rPr kumimoji="1" lang="en-US" altLang="ko-KR" sz="1800" dirty="0">
                <a:latin typeface="Arial Narrow" panose="020B0606020202030204" pitchFamily="34" charset="0"/>
              </a:rPr>
              <a:t>Open Registration: 2022.4.11. The registration will be open until 2022.7.14 10:30(UTC+8).</a:t>
            </a:r>
          </a:p>
          <a:p>
            <a:pPr lvl="2"/>
            <a:endParaRPr kumimoji="1" lang="en-US" altLang="ko-KR" sz="1800" dirty="0">
              <a:latin typeface="Arial Narrow" panose="020B0606020202030204" pitchFamily="34" charset="0"/>
            </a:endParaRPr>
          </a:p>
          <a:p>
            <a:pPr lvl="2"/>
            <a:r>
              <a:rPr kumimoji="1" lang="en-US" altLang="ko-KR" sz="1800" dirty="0">
                <a:latin typeface="Arial Narrow" panose="020B0606020202030204" pitchFamily="34" charset="0"/>
              </a:rPr>
              <a:t>Warm-up 1st Round (Submission Deadline 2022.6.23 10:30 UTC+8): Swiss Round double competition system, the result is not included in the final competition result</a:t>
            </a:r>
          </a:p>
          <a:p>
            <a:pPr lvl="2"/>
            <a:endParaRPr kumimoji="1" lang="en-US" altLang="ko-KR" sz="1800" dirty="0">
              <a:latin typeface="Arial Narrow" panose="020B0606020202030204" pitchFamily="34" charset="0"/>
            </a:endParaRPr>
          </a:p>
          <a:p>
            <a:pPr lvl="2"/>
            <a:r>
              <a:rPr kumimoji="1" lang="en-US" altLang="ko-KR" sz="1800" dirty="0">
                <a:latin typeface="Arial Narrow" panose="020B0606020202030204" pitchFamily="34" charset="0"/>
              </a:rPr>
              <a:t>Warm-up 2nd Round (Submission Deadline 2022.6.30 10:30 UTC+8): Swiss Round double competition system, the result is not included in the final competition result</a:t>
            </a:r>
          </a:p>
          <a:p>
            <a:pPr lvl="2"/>
            <a:endParaRPr kumimoji="1" lang="en-US" altLang="ko-KR" sz="1800" dirty="0">
              <a:latin typeface="Arial Narrow" panose="020B0606020202030204" pitchFamily="34" charset="0"/>
            </a:endParaRPr>
          </a:p>
          <a:p>
            <a:pPr lvl="2"/>
            <a:r>
              <a:rPr kumimoji="1" lang="en-US" altLang="ko-KR" sz="1800" dirty="0">
                <a:latin typeface="Arial Narrow" panose="020B0606020202030204" pitchFamily="34" charset="0"/>
              </a:rPr>
              <a:t>Final 1st Round (Submission Deadline 2022.7.8 10:30 UTC+8): Swiss Round double competition system, score multiplied by 0.3 is included in the final total score</a:t>
            </a:r>
          </a:p>
          <a:p>
            <a:pPr lvl="2"/>
            <a:endParaRPr kumimoji="1" lang="en-US" altLang="ko-KR" sz="1800" dirty="0">
              <a:latin typeface="Arial Narrow" panose="020B0606020202030204" pitchFamily="34" charset="0"/>
            </a:endParaRPr>
          </a:p>
          <a:p>
            <a:pPr lvl="2"/>
            <a:r>
              <a:rPr kumimoji="1" lang="en-US" altLang="ko-KR" sz="1800" dirty="0">
                <a:latin typeface="Arial Narrow" panose="020B0606020202030204" pitchFamily="34" charset="0"/>
              </a:rPr>
              <a:t>Final 2nd Round (Submission Deadline 2022.7.14 10:30 UTC+8): Swiss Round double competition system, score multiplied by 0.7 is included in the final total score</a:t>
            </a:r>
          </a:p>
          <a:p>
            <a:pPr lvl="2"/>
            <a:endParaRPr kumimoji="1" lang="en-US" altLang="ko-KR" sz="1800" dirty="0">
              <a:latin typeface="Arial Narrow" panose="020B0606020202030204" pitchFamily="34" charset="0"/>
            </a:endParaRPr>
          </a:p>
        </p:txBody>
      </p:sp>
      <p:sp>
        <p:nvSpPr>
          <p:cNvPr id="4" name="바닥글 개체 틀 3">
            <a:extLst>
              <a:ext uri="{FF2B5EF4-FFF2-40B4-BE49-F238E27FC236}">
                <a16:creationId xmlns:a16="http://schemas.microsoft.com/office/drawing/2014/main" id="{765E7F61-4455-F744-A367-7A1CC6BF6EAA}"/>
              </a:ext>
            </a:extLst>
          </p:cNvPr>
          <p:cNvSpPr>
            <a:spLocks noGrp="1"/>
          </p:cNvSpPr>
          <p:nvPr>
            <p:ph type="ftr" sz="quarter" idx="11"/>
          </p:nvPr>
        </p:nvSpPr>
        <p:spPr/>
        <p:txBody>
          <a:bodyPr/>
          <a:lstStyle/>
          <a:p>
            <a:pPr>
              <a:defRPr/>
            </a:pPr>
            <a:r>
              <a:rPr lang="en-US" altLang="ko-KR"/>
              <a:t>LINK@KoreaTech</a:t>
            </a:r>
            <a:endParaRPr lang="ko-KR" altLang="en-US"/>
          </a:p>
        </p:txBody>
      </p:sp>
      <p:sp>
        <p:nvSpPr>
          <p:cNvPr id="5" name="슬라이드 번호 개체 틀 4">
            <a:extLst>
              <a:ext uri="{FF2B5EF4-FFF2-40B4-BE49-F238E27FC236}">
                <a16:creationId xmlns:a16="http://schemas.microsoft.com/office/drawing/2014/main" id="{AA339D0A-44A9-704D-968D-8CAAA440E0BB}"/>
              </a:ext>
            </a:extLst>
          </p:cNvPr>
          <p:cNvSpPr>
            <a:spLocks noGrp="1"/>
          </p:cNvSpPr>
          <p:nvPr>
            <p:ph type="sldNum" sz="quarter" idx="12"/>
          </p:nvPr>
        </p:nvSpPr>
        <p:spPr/>
        <p:txBody>
          <a:bodyPr/>
          <a:lstStyle/>
          <a:p>
            <a:pPr>
              <a:defRPr/>
            </a:pPr>
            <a:fld id="{69B3714C-E40C-48F4-AB99-6B4914E75DEC}" type="slidenum">
              <a:rPr lang="ko-KR" altLang="en-US" smtClean="0"/>
              <a:pPr>
                <a:defRPr/>
              </a:pPr>
              <a:t>14</a:t>
            </a:fld>
            <a:endParaRPr lang="ko-KR" altLang="en-US"/>
          </a:p>
        </p:txBody>
      </p:sp>
    </p:spTree>
    <p:extLst>
      <p:ext uri="{BB962C8B-B14F-4D97-AF65-F5344CB8AC3E}">
        <p14:creationId xmlns:p14="http://schemas.microsoft.com/office/powerpoint/2010/main" val="3027653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402FE7B-A402-9449-9CA0-031E95F39984}"/>
              </a:ext>
            </a:extLst>
          </p:cNvPr>
          <p:cNvSpPr>
            <a:spLocks noGrp="1"/>
          </p:cNvSpPr>
          <p:nvPr>
            <p:ph type="title"/>
          </p:nvPr>
        </p:nvSpPr>
        <p:spPr/>
        <p:txBody>
          <a:bodyPr>
            <a:normAutofit fontScale="90000"/>
          </a:bodyPr>
          <a:lstStyle/>
          <a:p>
            <a:r>
              <a:rPr kumimoji="1" lang="en-US" altLang="ko-KR" dirty="0"/>
              <a:t>Information</a:t>
            </a:r>
            <a:endParaRPr kumimoji="1" lang="ko-KR" altLang="en-US" dirty="0"/>
          </a:p>
        </p:txBody>
      </p:sp>
      <p:sp>
        <p:nvSpPr>
          <p:cNvPr id="3" name="내용 개체 틀 2">
            <a:extLst>
              <a:ext uri="{FF2B5EF4-FFF2-40B4-BE49-F238E27FC236}">
                <a16:creationId xmlns:a16="http://schemas.microsoft.com/office/drawing/2014/main" id="{12D74337-9AAD-0C43-86DA-D14DD0C37211}"/>
              </a:ext>
            </a:extLst>
          </p:cNvPr>
          <p:cNvSpPr>
            <a:spLocks noGrp="1"/>
          </p:cNvSpPr>
          <p:nvPr>
            <p:ph idx="1"/>
          </p:nvPr>
        </p:nvSpPr>
        <p:spPr>
          <a:xfrm>
            <a:off x="457199" y="1052736"/>
            <a:ext cx="8556172" cy="5073427"/>
          </a:xfrm>
        </p:spPr>
        <p:txBody>
          <a:bodyPr/>
          <a:lstStyle/>
          <a:p>
            <a:r>
              <a:rPr kumimoji="1" lang="en-US" altLang="ko-KR" sz="2400" dirty="0">
                <a:latin typeface="Arial Narrow" panose="020B0606020202030204" pitchFamily="34" charset="0"/>
              </a:rPr>
              <a:t>Interface Parameters</a:t>
            </a:r>
            <a:endParaRPr kumimoji="1" lang="en-US" altLang="ko-KR" sz="1800" dirty="0">
              <a:latin typeface="Arial Narrow" panose="020B0606020202030204" pitchFamily="34" charset="0"/>
            </a:endParaRPr>
          </a:p>
          <a:p>
            <a:pPr lvl="1"/>
            <a:r>
              <a:rPr kumimoji="1" lang="en-US" altLang="ko-KR" sz="2000" dirty="0">
                <a:latin typeface="Arial Narrow" panose="020B0606020202030204" pitchFamily="34" charset="0"/>
              </a:rPr>
              <a:t>Observation</a:t>
            </a:r>
          </a:p>
          <a:p>
            <a:pPr lvl="2"/>
            <a:r>
              <a:rPr kumimoji="1" lang="en-US" altLang="ko-KR" sz="1800" dirty="0">
                <a:latin typeface="Arial Narrow" panose="020B0606020202030204" pitchFamily="34" charset="0"/>
              </a:rPr>
              <a:t>observation is a dictionary with keys '</a:t>
            </a:r>
            <a:r>
              <a:rPr kumimoji="1" lang="en-US" altLang="ko-KR" sz="1800" dirty="0" err="1">
                <a:latin typeface="Arial Narrow" panose="020B0606020202030204" pitchFamily="34" charset="0"/>
              </a:rPr>
              <a:t>obs</a:t>
            </a:r>
            <a:r>
              <a:rPr kumimoji="1" lang="en-US" altLang="ko-KR" sz="1800" dirty="0">
                <a:latin typeface="Arial Narrow" panose="020B0606020202030204" pitchFamily="34" charset="0"/>
              </a:rPr>
              <a:t>' and '</a:t>
            </a:r>
            <a:r>
              <a:rPr kumimoji="1" lang="en-US" altLang="ko-KR" sz="1800" dirty="0" err="1">
                <a:latin typeface="Arial Narrow" panose="020B0606020202030204" pitchFamily="34" charset="0"/>
              </a:rPr>
              <a:t>controlled_player_index</a:t>
            </a:r>
            <a:r>
              <a:rPr kumimoji="1" lang="en-US" altLang="ko-KR" sz="1800" dirty="0">
                <a:latin typeface="Arial Narrow" panose="020B0606020202030204" pitchFamily="34" charset="0"/>
              </a:rPr>
              <a:t>’. </a:t>
            </a:r>
          </a:p>
          <a:p>
            <a:pPr lvl="2"/>
            <a:r>
              <a:rPr kumimoji="1" lang="en-US" altLang="ko-KR" sz="1800" dirty="0">
                <a:latin typeface="Arial Narrow" panose="020B0606020202030204" pitchFamily="34" charset="0"/>
              </a:rPr>
              <a:t>The value of '</a:t>
            </a:r>
            <a:r>
              <a:rPr kumimoji="1" lang="en-US" altLang="ko-KR" sz="1800" dirty="0" err="1">
                <a:latin typeface="Arial Narrow" panose="020B0606020202030204" pitchFamily="34" charset="0"/>
              </a:rPr>
              <a:t>obs</a:t>
            </a:r>
            <a:r>
              <a:rPr kumimoji="1" lang="en-US" altLang="ko-KR" sz="1800" dirty="0">
                <a:latin typeface="Arial Narrow" panose="020B0606020202030204" pitchFamily="34" charset="0"/>
              </a:rPr>
              <a:t>' contains a 2D matrix with shape of 40x40 and other game-related information. </a:t>
            </a:r>
          </a:p>
          <a:p>
            <a:pPr lvl="2"/>
            <a:r>
              <a:rPr kumimoji="1" lang="en-US" altLang="ko-KR" sz="1800" dirty="0">
                <a:latin typeface="Arial Narrow" panose="020B0606020202030204" pitchFamily="34" charset="0"/>
              </a:rPr>
              <a:t>The 2D matrix records the view of agent along his current direction. </a:t>
            </a:r>
          </a:p>
          <a:p>
            <a:pPr lvl="2"/>
            <a:r>
              <a:rPr kumimoji="1" lang="en-US" altLang="ko-KR" sz="1800" dirty="0">
                <a:latin typeface="Arial Narrow" panose="020B0606020202030204" pitchFamily="34" charset="0"/>
              </a:rPr>
              <a:t>Agent can see walls, marking lines, opponents and other game object within the vision area. </a:t>
            </a:r>
          </a:p>
          <a:p>
            <a:pPr lvl="2"/>
            <a:r>
              <a:rPr kumimoji="1" lang="en-US" altLang="ko-KR" sz="1800" dirty="0">
                <a:latin typeface="Arial Narrow" panose="020B0606020202030204" pitchFamily="34" charset="0"/>
              </a:rPr>
              <a:t>The value of '</a:t>
            </a:r>
            <a:r>
              <a:rPr kumimoji="1" lang="en-US" altLang="ko-KR" sz="1800" dirty="0" err="1">
                <a:latin typeface="Arial Narrow" panose="020B0606020202030204" pitchFamily="34" charset="0"/>
              </a:rPr>
              <a:t>controlled_player_index</a:t>
            </a:r>
            <a:r>
              <a:rPr kumimoji="1" lang="en-US" altLang="ko-KR" sz="1800" dirty="0">
                <a:latin typeface="Arial Narrow" panose="020B0606020202030204" pitchFamily="34" charset="0"/>
              </a:rPr>
              <a:t>' is the player id of the game.</a:t>
            </a:r>
          </a:p>
          <a:p>
            <a:pPr lvl="1"/>
            <a:endParaRPr kumimoji="1" lang="en-US" altLang="ko-KR" sz="2000" dirty="0">
              <a:latin typeface="Arial Narrow" panose="020B0606020202030204" pitchFamily="34" charset="0"/>
            </a:endParaRPr>
          </a:p>
          <a:p>
            <a:pPr lvl="1"/>
            <a:r>
              <a:rPr kumimoji="1" lang="en-US" altLang="ko-KR" sz="2000" dirty="0" err="1">
                <a:latin typeface="Arial Narrow" panose="020B0606020202030204" pitchFamily="34" charset="0"/>
              </a:rPr>
              <a:t>action_space</a:t>
            </a:r>
            <a:endParaRPr kumimoji="1" lang="en-US" altLang="ko-KR" sz="2000" dirty="0"/>
          </a:p>
          <a:p>
            <a:pPr lvl="2"/>
            <a:r>
              <a:rPr kumimoji="1" lang="en-US" altLang="ko-KR" sz="1800" dirty="0">
                <a:latin typeface="Arial Narrow" panose="020B0606020202030204" pitchFamily="34" charset="0"/>
              </a:rPr>
              <a:t>a list with length of </a:t>
            </a:r>
            <a:r>
              <a:rPr kumimoji="1" lang="en-US" altLang="ko-KR" sz="1800" dirty="0" err="1">
                <a:latin typeface="Arial Narrow" panose="020B0606020202030204" pitchFamily="34" charset="0"/>
              </a:rPr>
              <a:t>n_action_dim</a:t>
            </a:r>
            <a:r>
              <a:rPr kumimoji="1" lang="en-US" altLang="ko-KR" sz="1800" dirty="0">
                <a:latin typeface="Arial Narrow" panose="020B0606020202030204" pitchFamily="34" charset="0"/>
              </a:rPr>
              <a:t>. </a:t>
            </a:r>
          </a:p>
          <a:p>
            <a:pPr lvl="2"/>
            <a:r>
              <a:rPr kumimoji="1" lang="en-US" altLang="ko-KR" sz="1800" dirty="0">
                <a:latin typeface="Arial Narrow" panose="020B0606020202030204" pitchFamily="34" charset="0"/>
              </a:rPr>
              <a:t>Here, </a:t>
            </a:r>
            <a:r>
              <a:rPr kumimoji="1" lang="en-US" altLang="ko-KR" sz="1800" dirty="0" err="1">
                <a:latin typeface="Arial Narrow" panose="020B0606020202030204" pitchFamily="34" charset="0"/>
              </a:rPr>
              <a:t>n_action_dim</a:t>
            </a:r>
            <a:r>
              <a:rPr kumimoji="1" lang="en-US" altLang="ko-KR" sz="1800" dirty="0">
                <a:latin typeface="Arial Narrow" panose="020B0606020202030204" pitchFamily="34" charset="0"/>
              </a:rPr>
              <a:t>=2 and every element in it is the Box class in Gym (Box Link), [Box(-100.0, 200.0, (1,), float32), Box(-30.0, 30.0, (1,), float32)], representing applied force and steering angle respectively</a:t>
            </a:r>
          </a:p>
        </p:txBody>
      </p:sp>
      <p:sp>
        <p:nvSpPr>
          <p:cNvPr id="4" name="바닥글 개체 틀 3">
            <a:extLst>
              <a:ext uri="{FF2B5EF4-FFF2-40B4-BE49-F238E27FC236}">
                <a16:creationId xmlns:a16="http://schemas.microsoft.com/office/drawing/2014/main" id="{765E7F61-4455-F744-A367-7A1CC6BF6EAA}"/>
              </a:ext>
            </a:extLst>
          </p:cNvPr>
          <p:cNvSpPr>
            <a:spLocks noGrp="1"/>
          </p:cNvSpPr>
          <p:nvPr>
            <p:ph type="ftr" sz="quarter" idx="11"/>
          </p:nvPr>
        </p:nvSpPr>
        <p:spPr/>
        <p:txBody>
          <a:bodyPr/>
          <a:lstStyle/>
          <a:p>
            <a:pPr>
              <a:defRPr/>
            </a:pPr>
            <a:r>
              <a:rPr lang="en-US" altLang="ko-KR"/>
              <a:t>LINK@KoreaTech</a:t>
            </a:r>
            <a:endParaRPr lang="ko-KR" altLang="en-US"/>
          </a:p>
        </p:txBody>
      </p:sp>
      <p:sp>
        <p:nvSpPr>
          <p:cNvPr id="5" name="슬라이드 번호 개체 틀 4">
            <a:extLst>
              <a:ext uri="{FF2B5EF4-FFF2-40B4-BE49-F238E27FC236}">
                <a16:creationId xmlns:a16="http://schemas.microsoft.com/office/drawing/2014/main" id="{AA339D0A-44A9-704D-968D-8CAAA440E0BB}"/>
              </a:ext>
            </a:extLst>
          </p:cNvPr>
          <p:cNvSpPr>
            <a:spLocks noGrp="1"/>
          </p:cNvSpPr>
          <p:nvPr>
            <p:ph type="sldNum" sz="quarter" idx="12"/>
          </p:nvPr>
        </p:nvSpPr>
        <p:spPr/>
        <p:txBody>
          <a:bodyPr/>
          <a:lstStyle/>
          <a:p>
            <a:pPr>
              <a:defRPr/>
            </a:pPr>
            <a:fld id="{69B3714C-E40C-48F4-AB99-6B4914E75DEC}" type="slidenum">
              <a:rPr lang="ko-KR" altLang="en-US" smtClean="0"/>
              <a:pPr>
                <a:defRPr/>
              </a:pPr>
              <a:t>15</a:t>
            </a:fld>
            <a:endParaRPr lang="ko-KR" altLang="en-US"/>
          </a:p>
        </p:txBody>
      </p:sp>
    </p:spTree>
    <p:extLst>
      <p:ext uri="{BB962C8B-B14F-4D97-AF65-F5344CB8AC3E}">
        <p14:creationId xmlns:p14="http://schemas.microsoft.com/office/powerpoint/2010/main" val="3729835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402FE7B-A402-9449-9CA0-031E95F39984}"/>
              </a:ext>
            </a:extLst>
          </p:cNvPr>
          <p:cNvSpPr>
            <a:spLocks noGrp="1"/>
          </p:cNvSpPr>
          <p:nvPr>
            <p:ph type="title"/>
          </p:nvPr>
        </p:nvSpPr>
        <p:spPr/>
        <p:txBody>
          <a:bodyPr>
            <a:normAutofit fontScale="90000"/>
          </a:bodyPr>
          <a:lstStyle/>
          <a:p>
            <a:r>
              <a:rPr kumimoji="1" lang="en-US" altLang="ko-KR" dirty="0"/>
              <a:t>Information</a:t>
            </a:r>
            <a:endParaRPr kumimoji="1" lang="ko-KR" altLang="en-US" dirty="0"/>
          </a:p>
        </p:txBody>
      </p:sp>
      <p:sp>
        <p:nvSpPr>
          <p:cNvPr id="3" name="내용 개체 틀 2">
            <a:extLst>
              <a:ext uri="{FF2B5EF4-FFF2-40B4-BE49-F238E27FC236}">
                <a16:creationId xmlns:a16="http://schemas.microsoft.com/office/drawing/2014/main" id="{12D74337-9AAD-0C43-86DA-D14DD0C37211}"/>
              </a:ext>
            </a:extLst>
          </p:cNvPr>
          <p:cNvSpPr>
            <a:spLocks noGrp="1"/>
          </p:cNvSpPr>
          <p:nvPr>
            <p:ph idx="1"/>
          </p:nvPr>
        </p:nvSpPr>
        <p:spPr>
          <a:xfrm>
            <a:off x="457199" y="1052736"/>
            <a:ext cx="8556172" cy="5073427"/>
          </a:xfrm>
        </p:spPr>
        <p:txBody>
          <a:bodyPr/>
          <a:lstStyle/>
          <a:p>
            <a:r>
              <a:rPr kumimoji="1" lang="en-US" altLang="ko-KR" sz="2400" dirty="0">
                <a:latin typeface="Arial Narrow" panose="020B0606020202030204" pitchFamily="34" charset="0"/>
              </a:rPr>
              <a:t>Interface Parameters</a:t>
            </a:r>
            <a:endParaRPr kumimoji="1" lang="en-US" altLang="ko-KR" sz="1800" dirty="0">
              <a:latin typeface="Arial Narrow" panose="020B0606020202030204" pitchFamily="34" charset="0"/>
            </a:endParaRPr>
          </a:p>
          <a:p>
            <a:pPr lvl="1"/>
            <a:r>
              <a:rPr kumimoji="1" lang="en-US" altLang="ko-KR" sz="2000" dirty="0" err="1">
                <a:latin typeface="Arial Narrow" panose="020B0606020202030204" pitchFamily="34" charset="0"/>
              </a:rPr>
              <a:t>is_act_continuous</a:t>
            </a:r>
            <a:endParaRPr kumimoji="1" lang="en-US" altLang="ko-KR" sz="2000" dirty="0"/>
          </a:p>
          <a:p>
            <a:pPr lvl="2"/>
            <a:r>
              <a:rPr kumimoji="1" lang="en-US" altLang="ko-KR" sz="1800" dirty="0">
                <a:latin typeface="Arial Narrow" panose="020B0606020202030204" pitchFamily="34" charset="0"/>
              </a:rPr>
              <a:t>a </a:t>
            </a:r>
            <a:r>
              <a:rPr kumimoji="1" lang="en-US" altLang="ko-KR" sz="1800" dirty="0" err="1">
                <a:latin typeface="Arial Narrow" panose="020B0606020202030204" pitchFamily="34" charset="0"/>
              </a:rPr>
              <a:t>boolean</a:t>
            </a:r>
            <a:r>
              <a:rPr kumimoji="1" lang="en-US" altLang="ko-KR" sz="1800" dirty="0">
                <a:latin typeface="Arial Narrow" panose="020B0606020202030204" pitchFamily="34" charset="0"/>
              </a:rPr>
              <a:t> value representing whether the action space is continuous, here the value is True.</a:t>
            </a:r>
          </a:p>
          <a:p>
            <a:pPr lvl="1"/>
            <a:endParaRPr kumimoji="1" lang="en-US" altLang="ko-KR" sz="2000" dirty="0">
              <a:latin typeface="Arial Narrow" panose="020B0606020202030204" pitchFamily="34" charset="0"/>
            </a:endParaRPr>
          </a:p>
          <a:p>
            <a:pPr lvl="1"/>
            <a:r>
              <a:rPr kumimoji="1" lang="en-US" altLang="ko-KR" sz="2000" dirty="0" err="1">
                <a:latin typeface="Arial Narrow" panose="020B0606020202030204" pitchFamily="34" charset="0"/>
              </a:rPr>
              <a:t>agent_action</a:t>
            </a:r>
            <a:endParaRPr kumimoji="1" lang="en-US" altLang="ko-KR" sz="2000" dirty="0"/>
          </a:p>
          <a:p>
            <a:pPr lvl="2"/>
            <a:r>
              <a:rPr kumimoji="1" lang="en-US" altLang="ko-KR" sz="1800" dirty="0">
                <a:latin typeface="Arial Narrow" panose="020B0606020202030204" pitchFamily="34" charset="0"/>
              </a:rPr>
              <a:t>a matrix with size 2*1</a:t>
            </a:r>
            <a:r>
              <a:rPr kumimoji="1" lang="en-US" altLang="ko-KR" sz="1800">
                <a:latin typeface="Arial Narrow" panose="020B0606020202030204" pitchFamily="34" charset="0"/>
              </a:rPr>
              <a:t>. </a:t>
            </a:r>
          </a:p>
          <a:p>
            <a:pPr lvl="2"/>
            <a:r>
              <a:rPr kumimoji="1" lang="en-US" altLang="ko-KR" sz="1800" dirty="0">
                <a:latin typeface="Arial Narrow" panose="020B0606020202030204" pitchFamily="34" charset="0"/>
              </a:rPr>
              <a:t>Here, 2 represents the dimension of the action space, and 1 represents the value of the action.</a:t>
            </a:r>
            <a:endParaRPr kumimoji="1" lang="en-US" altLang="ko-KR" dirty="0">
              <a:latin typeface="Arial Narrow" panose="020B0606020202030204" pitchFamily="34" charset="0"/>
            </a:endParaRPr>
          </a:p>
        </p:txBody>
      </p:sp>
      <p:sp>
        <p:nvSpPr>
          <p:cNvPr id="4" name="바닥글 개체 틀 3">
            <a:extLst>
              <a:ext uri="{FF2B5EF4-FFF2-40B4-BE49-F238E27FC236}">
                <a16:creationId xmlns:a16="http://schemas.microsoft.com/office/drawing/2014/main" id="{765E7F61-4455-F744-A367-7A1CC6BF6EAA}"/>
              </a:ext>
            </a:extLst>
          </p:cNvPr>
          <p:cNvSpPr>
            <a:spLocks noGrp="1"/>
          </p:cNvSpPr>
          <p:nvPr>
            <p:ph type="ftr" sz="quarter" idx="11"/>
          </p:nvPr>
        </p:nvSpPr>
        <p:spPr/>
        <p:txBody>
          <a:bodyPr/>
          <a:lstStyle/>
          <a:p>
            <a:pPr>
              <a:defRPr/>
            </a:pPr>
            <a:r>
              <a:rPr lang="en-US" altLang="ko-KR"/>
              <a:t>LINK@KoreaTech</a:t>
            </a:r>
            <a:endParaRPr lang="ko-KR" altLang="en-US"/>
          </a:p>
        </p:txBody>
      </p:sp>
      <p:sp>
        <p:nvSpPr>
          <p:cNvPr id="5" name="슬라이드 번호 개체 틀 4">
            <a:extLst>
              <a:ext uri="{FF2B5EF4-FFF2-40B4-BE49-F238E27FC236}">
                <a16:creationId xmlns:a16="http://schemas.microsoft.com/office/drawing/2014/main" id="{AA339D0A-44A9-704D-968D-8CAAA440E0BB}"/>
              </a:ext>
            </a:extLst>
          </p:cNvPr>
          <p:cNvSpPr>
            <a:spLocks noGrp="1"/>
          </p:cNvSpPr>
          <p:nvPr>
            <p:ph type="sldNum" sz="quarter" idx="12"/>
          </p:nvPr>
        </p:nvSpPr>
        <p:spPr/>
        <p:txBody>
          <a:bodyPr/>
          <a:lstStyle/>
          <a:p>
            <a:pPr>
              <a:defRPr/>
            </a:pPr>
            <a:fld id="{69B3714C-E40C-48F4-AB99-6B4914E75DEC}" type="slidenum">
              <a:rPr lang="ko-KR" altLang="en-US" smtClean="0"/>
              <a:pPr>
                <a:defRPr/>
              </a:pPr>
              <a:t>16</a:t>
            </a:fld>
            <a:endParaRPr lang="ko-KR" altLang="en-US"/>
          </a:p>
        </p:txBody>
      </p:sp>
    </p:spTree>
    <p:extLst>
      <p:ext uri="{BB962C8B-B14F-4D97-AF65-F5344CB8AC3E}">
        <p14:creationId xmlns:p14="http://schemas.microsoft.com/office/powerpoint/2010/main" val="83082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402FE7B-A402-9449-9CA0-031E95F39984}"/>
              </a:ext>
            </a:extLst>
          </p:cNvPr>
          <p:cNvSpPr>
            <a:spLocks noGrp="1"/>
          </p:cNvSpPr>
          <p:nvPr>
            <p:ph type="title"/>
          </p:nvPr>
        </p:nvSpPr>
        <p:spPr/>
        <p:txBody>
          <a:bodyPr>
            <a:normAutofit fontScale="90000"/>
          </a:bodyPr>
          <a:lstStyle/>
          <a:p>
            <a:r>
              <a:rPr kumimoji="1" lang="en-US" altLang="ko-KR" dirty="0"/>
              <a:t>Background</a:t>
            </a:r>
          </a:p>
        </p:txBody>
      </p:sp>
      <p:sp>
        <p:nvSpPr>
          <p:cNvPr id="3" name="내용 개체 틀 2">
            <a:extLst>
              <a:ext uri="{FF2B5EF4-FFF2-40B4-BE49-F238E27FC236}">
                <a16:creationId xmlns:a16="http://schemas.microsoft.com/office/drawing/2014/main" id="{12D74337-9AAD-0C43-86DA-D14DD0C37211}"/>
              </a:ext>
            </a:extLst>
          </p:cNvPr>
          <p:cNvSpPr>
            <a:spLocks noGrp="1"/>
          </p:cNvSpPr>
          <p:nvPr>
            <p:ph idx="1"/>
          </p:nvPr>
        </p:nvSpPr>
        <p:spPr>
          <a:xfrm>
            <a:off x="293914" y="1109123"/>
            <a:ext cx="8556172" cy="5073427"/>
          </a:xfrm>
        </p:spPr>
        <p:txBody>
          <a:bodyPr/>
          <a:lstStyle/>
          <a:p>
            <a:r>
              <a:rPr kumimoji="1" lang="en-US" altLang="ko-KR" sz="2400" dirty="0"/>
              <a:t>Background</a:t>
            </a:r>
            <a:endParaRPr kumimoji="1" lang="en-US" altLang="ko-KR" dirty="0"/>
          </a:p>
          <a:p>
            <a:pPr lvl="1"/>
            <a:r>
              <a:rPr kumimoji="1" lang="en-US" altLang="ko-KR" sz="2000" dirty="0"/>
              <a:t>Developing one agent to participate variant Olympics games is an interesting and challenging task</a:t>
            </a:r>
          </a:p>
          <a:p>
            <a:pPr lvl="1"/>
            <a:endParaRPr kumimoji="1" lang="en-US" altLang="ko-KR" sz="2000" dirty="0"/>
          </a:p>
          <a:p>
            <a:pPr lvl="1"/>
            <a:r>
              <a:rPr kumimoji="1" lang="en-US" altLang="ko-KR" sz="2000" dirty="0"/>
              <a:t>In this competition, participants are going to use various methods in AI to develop agents playing different Olympics games</a:t>
            </a:r>
          </a:p>
          <a:p>
            <a:pPr lvl="1"/>
            <a:endParaRPr kumimoji="1" lang="en-US" altLang="ko-KR" sz="2000" dirty="0"/>
          </a:p>
          <a:p>
            <a:pPr lvl="1"/>
            <a:r>
              <a:rPr kumimoji="1" lang="en-US" altLang="ko-KR" sz="2000" dirty="0"/>
              <a:t>The games include football, running, table hockey, wrestling, etc. </a:t>
            </a:r>
          </a:p>
          <a:p>
            <a:pPr lvl="1"/>
            <a:endParaRPr kumimoji="1" lang="en-US" altLang="ko-KR" sz="2000" dirty="0"/>
          </a:p>
          <a:p>
            <a:pPr lvl="1"/>
            <a:r>
              <a:rPr kumimoji="1" lang="en-US" altLang="ko-KR" sz="2000" dirty="0"/>
              <a:t>Agents interact with environments by receiving observations from environments and sending out actions to environments</a:t>
            </a:r>
          </a:p>
          <a:p>
            <a:pPr lvl="1"/>
            <a:endParaRPr kumimoji="1" lang="en-US" altLang="ko-KR" sz="2000" dirty="0"/>
          </a:p>
          <a:p>
            <a:pPr lvl="1"/>
            <a:r>
              <a:rPr kumimoji="1" lang="en-US" altLang="ko-KR" sz="2000" dirty="0"/>
              <a:t>RL methods can be used to solve the problems</a:t>
            </a:r>
          </a:p>
        </p:txBody>
      </p:sp>
      <p:sp>
        <p:nvSpPr>
          <p:cNvPr id="4" name="바닥글 개체 틀 3">
            <a:extLst>
              <a:ext uri="{FF2B5EF4-FFF2-40B4-BE49-F238E27FC236}">
                <a16:creationId xmlns:a16="http://schemas.microsoft.com/office/drawing/2014/main" id="{765E7F61-4455-F744-A367-7A1CC6BF6EAA}"/>
              </a:ext>
            </a:extLst>
          </p:cNvPr>
          <p:cNvSpPr>
            <a:spLocks noGrp="1"/>
          </p:cNvSpPr>
          <p:nvPr>
            <p:ph type="ftr" sz="quarter" idx="11"/>
          </p:nvPr>
        </p:nvSpPr>
        <p:spPr/>
        <p:txBody>
          <a:bodyPr/>
          <a:lstStyle/>
          <a:p>
            <a:pPr>
              <a:defRPr/>
            </a:pPr>
            <a:r>
              <a:rPr lang="en-US" altLang="ko-KR" dirty="0" err="1"/>
              <a:t>LINK@KoreaTech</a:t>
            </a:r>
            <a:endParaRPr lang="ko-KR" altLang="en-US" dirty="0"/>
          </a:p>
        </p:txBody>
      </p:sp>
      <p:sp>
        <p:nvSpPr>
          <p:cNvPr id="5" name="슬라이드 번호 개체 틀 4">
            <a:extLst>
              <a:ext uri="{FF2B5EF4-FFF2-40B4-BE49-F238E27FC236}">
                <a16:creationId xmlns:a16="http://schemas.microsoft.com/office/drawing/2014/main" id="{AA339D0A-44A9-704D-968D-8CAAA440E0BB}"/>
              </a:ext>
            </a:extLst>
          </p:cNvPr>
          <p:cNvSpPr>
            <a:spLocks noGrp="1"/>
          </p:cNvSpPr>
          <p:nvPr>
            <p:ph type="sldNum" sz="quarter" idx="12"/>
          </p:nvPr>
        </p:nvSpPr>
        <p:spPr/>
        <p:txBody>
          <a:bodyPr/>
          <a:lstStyle/>
          <a:p>
            <a:pPr>
              <a:defRPr/>
            </a:pPr>
            <a:fld id="{69B3714C-E40C-48F4-AB99-6B4914E75DEC}" type="slidenum">
              <a:rPr lang="ko-KR" altLang="en-US" smtClean="0"/>
              <a:pPr>
                <a:defRPr/>
              </a:pPr>
              <a:t>2</a:t>
            </a:fld>
            <a:endParaRPr lang="ko-KR" altLang="en-US"/>
          </a:p>
        </p:txBody>
      </p:sp>
    </p:spTree>
    <p:extLst>
      <p:ext uri="{BB962C8B-B14F-4D97-AF65-F5344CB8AC3E}">
        <p14:creationId xmlns:p14="http://schemas.microsoft.com/office/powerpoint/2010/main" val="1643757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402FE7B-A402-9449-9CA0-031E95F39984}"/>
              </a:ext>
            </a:extLst>
          </p:cNvPr>
          <p:cNvSpPr>
            <a:spLocks noGrp="1"/>
          </p:cNvSpPr>
          <p:nvPr>
            <p:ph type="title"/>
          </p:nvPr>
        </p:nvSpPr>
        <p:spPr/>
        <p:txBody>
          <a:bodyPr>
            <a:normAutofit fontScale="90000"/>
          </a:bodyPr>
          <a:lstStyle/>
          <a:p>
            <a:r>
              <a:rPr kumimoji="1" lang="en-US" altLang="ko-KR" dirty="0"/>
              <a:t>Background</a:t>
            </a:r>
          </a:p>
        </p:txBody>
      </p:sp>
      <p:sp>
        <p:nvSpPr>
          <p:cNvPr id="3" name="내용 개체 틀 2">
            <a:extLst>
              <a:ext uri="{FF2B5EF4-FFF2-40B4-BE49-F238E27FC236}">
                <a16:creationId xmlns:a16="http://schemas.microsoft.com/office/drawing/2014/main" id="{12D74337-9AAD-0C43-86DA-D14DD0C37211}"/>
              </a:ext>
            </a:extLst>
          </p:cNvPr>
          <p:cNvSpPr>
            <a:spLocks noGrp="1"/>
          </p:cNvSpPr>
          <p:nvPr>
            <p:ph idx="1"/>
          </p:nvPr>
        </p:nvSpPr>
        <p:spPr>
          <a:xfrm>
            <a:off x="293914" y="1109123"/>
            <a:ext cx="8556172" cy="5073427"/>
          </a:xfrm>
        </p:spPr>
        <p:txBody>
          <a:bodyPr/>
          <a:lstStyle/>
          <a:p>
            <a:r>
              <a:rPr kumimoji="1" lang="en-US" altLang="ko-KR" sz="2400" dirty="0"/>
              <a:t>Background</a:t>
            </a:r>
            <a:endParaRPr kumimoji="1" lang="en-US" altLang="ko-KR" sz="2000" dirty="0"/>
          </a:p>
          <a:p>
            <a:pPr lvl="1"/>
            <a:r>
              <a:rPr kumimoji="1" lang="en-US" altLang="ko-KR" sz="2000" dirty="0"/>
              <a:t>In this competition, we provide the integrated Olympics environment which combines different Olympics games</a:t>
            </a:r>
          </a:p>
          <a:p>
            <a:pPr lvl="1"/>
            <a:endParaRPr kumimoji="1" lang="en-US" altLang="ko-KR" sz="2000" dirty="0"/>
          </a:p>
          <a:p>
            <a:pPr lvl="1"/>
            <a:r>
              <a:rPr kumimoji="1" lang="en-US" altLang="ko-KR" sz="2000" dirty="0"/>
              <a:t>The evaluation of the competition is going to use this </a:t>
            </a:r>
            <a:r>
              <a:rPr kumimoji="1" lang="en-US" altLang="ko-KR" sz="2000" dirty="0" err="1"/>
              <a:t>envioronment</a:t>
            </a:r>
            <a:r>
              <a:rPr kumimoji="1" lang="en-US" altLang="ko-KR" sz="2000" dirty="0"/>
              <a:t> to select different games to test the submitted agents. Different games have different rules and goals</a:t>
            </a:r>
          </a:p>
          <a:p>
            <a:pPr lvl="1"/>
            <a:endParaRPr kumimoji="1" lang="en-US" altLang="ko-KR" sz="2000" dirty="0"/>
          </a:p>
          <a:p>
            <a:pPr lvl="1"/>
            <a:r>
              <a:rPr kumimoji="1" lang="en-US" altLang="ko-KR" sz="2000" dirty="0"/>
              <a:t>Thus, the developed agents are going to be able to be generalized in order to play well on different games</a:t>
            </a:r>
          </a:p>
          <a:p>
            <a:pPr lvl="1"/>
            <a:endParaRPr kumimoji="1" lang="en-US" altLang="ko-KR" sz="2000" dirty="0"/>
          </a:p>
          <a:p>
            <a:pPr lvl="1"/>
            <a:r>
              <a:rPr kumimoji="1" lang="en-US" altLang="ko-KR" sz="2000" dirty="0"/>
              <a:t>The code of the environment and the sample agent used in the competition have all been open sourced. Participants can modify the sample code to improve the level of the agent</a:t>
            </a:r>
          </a:p>
        </p:txBody>
      </p:sp>
      <p:sp>
        <p:nvSpPr>
          <p:cNvPr id="4" name="바닥글 개체 틀 3">
            <a:extLst>
              <a:ext uri="{FF2B5EF4-FFF2-40B4-BE49-F238E27FC236}">
                <a16:creationId xmlns:a16="http://schemas.microsoft.com/office/drawing/2014/main" id="{765E7F61-4455-F744-A367-7A1CC6BF6EAA}"/>
              </a:ext>
            </a:extLst>
          </p:cNvPr>
          <p:cNvSpPr>
            <a:spLocks noGrp="1"/>
          </p:cNvSpPr>
          <p:nvPr>
            <p:ph type="ftr" sz="quarter" idx="11"/>
          </p:nvPr>
        </p:nvSpPr>
        <p:spPr/>
        <p:txBody>
          <a:bodyPr/>
          <a:lstStyle/>
          <a:p>
            <a:pPr>
              <a:defRPr/>
            </a:pPr>
            <a:r>
              <a:rPr lang="en-US" altLang="ko-KR" dirty="0" err="1"/>
              <a:t>LINK@KoreaTech</a:t>
            </a:r>
            <a:endParaRPr lang="ko-KR" altLang="en-US" dirty="0"/>
          </a:p>
        </p:txBody>
      </p:sp>
      <p:sp>
        <p:nvSpPr>
          <p:cNvPr id="5" name="슬라이드 번호 개체 틀 4">
            <a:extLst>
              <a:ext uri="{FF2B5EF4-FFF2-40B4-BE49-F238E27FC236}">
                <a16:creationId xmlns:a16="http://schemas.microsoft.com/office/drawing/2014/main" id="{AA339D0A-44A9-704D-968D-8CAAA440E0BB}"/>
              </a:ext>
            </a:extLst>
          </p:cNvPr>
          <p:cNvSpPr>
            <a:spLocks noGrp="1"/>
          </p:cNvSpPr>
          <p:nvPr>
            <p:ph type="sldNum" sz="quarter" idx="12"/>
          </p:nvPr>
        </p:nvSpPr>
        <p:spPr/>
        <p:txBody>
          <a:bodyPr/>
          <a:lstStyle/>
          <a:p>
            <a:pPr>
              <a:defRPr/>
            </a:pPr>
            <a:fld id="{69B3714C-E40C-48F4-AB99-6B4914E75DEC}" type="slidenum">
              <a:rPr lang="ko-KR" altLang="en-US" smtClean="0"/>
              <a:pPr>
                <a:defRPr/>
              </a:pPr>
              <a:t>3</a:t>
            </a:fld>
            <a:endParaRPr lang="ko-KR" altLang="en-US"/>
          </a:p>
        </p:txBody>
      </p:sp>
    </p:spTree>
    <p:extLst>
      <p:ext uri="{BB962C8B-B14F-4D97-AF65-F5344CB8AC3E}">
        <p14:creationId xmlns:p14="http://schemas.microsoft.com/office/powerpoint/2010/main" val="2885373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402FE7B-A402-9449-9CA0-031E95F39984}"/>
              </a:ext>
            </a:extLst>
          </p:cNvPr>
          <p:cNvSpPr>
            <a:spLocks noGrp="1"/>
          </p:cNvSpPr>
          <p:nvPr>
            <p:ph type="title"/>
          </p:nvPr>
        </p:nvSpPr>
        <p:spPr/>
        <p:txBody>
          <a:bodyPr>
            <a:normAutofit fontScale="90000"/>
          </a:bodyPr>
          <a:lstStyle/>
          <a:p>
            <a:r>
              <a:rPr kumimoji="1" lang="en-US" altLang="ko-KR" dirty="0"/>
              <a:t>Environment</a:t>
            </a:r>
            <a:endParaRPr kumimoji="1" lang="ko-KR" altLang="en-US" dirty="0"/>
          </a:p>
        </p:txBody>
      </p:sp>
      <p:sp>
        <p:nvSpPr>
          <p:cNvPr id="3" name="내용 개체 틀 2">
            <a:extLst>
              <a:ext uri="{FF2B5EF4-FFF2-40B4-BE49-F238E27FC236}">
                <a16:creationId xmlns:a16="http://schemas.microsoft.com/office/drawing/2014/main" id="{12D74337-9AAD-0C43-86DA-D14DD0C37211}"/>
              </a:ext>
            </a:extLst>
          </p:cNvPr>
          <p:cNvSpPr>
            <a:spLocks noGrp="1"/>
          </p:cNvSpPr>
          <p:nvPr>
            <p:ph idx="1"/>
          </p:nvPr>
        </p:nvSpPr>
        <p:spPr>
          <a:xfrm>
            <a:off x="293914" y="1109123"/>
            <a:ext cx="8556172" cy="5073427"/>
          </a:xfrm>
        </p:spPr>
        <p:txBody>
          <a:bodyPr/>
          <a:lstStyle/>
          <a:p>
            <a:r>
              <a:rPr kumimoji="1" lang="en-US" altLang="ko-KR" sz="2400" dirty="0"/>
              <a:t>This competition uses 'Olympics-Integrated' as competition environment</a:t>
            </a:r>
            <a:endParaRPr kumimoji="1" lang="en-US" altLang="ko-KR" sz="2400" b="1" dirty="0"/>
          </a:p>
          <a:p>
            <a:endParaRPr kumimoji="1" lang="en-US" altLang="ko-KR" sz="2400" b="1" dirty="0"/>
          </a:p>
          <a:p>
            <a:endParaRPr kumimoji="1" lang="en-US" altLang="ko-KR" sz="2400" b="1" dirty="0"/>
          </a:p>
          <a:p>
            <a:endParaRPr kumimoji="1" lang="en-US" altLang="ko-KR" sz="2400" b="1" dirty="0"/>
          </a:p>
          <a:p>
            <a:endParaRPr kumimoji="1" lang="en-US" altLang="ko-KR" sz="2400" b="1" dirty="0"/>
          </a:p>
          <a:p>
            <a:pPr marL="0" indent="0">
              <a:buNone/>
            </a:pPr>
            <a:endParaRPr kumimoji="1" lang="en-US" altLang="ko-KR" sz="2400" b="1" dirty="0"/>
          </a:p>
          <a:p>
            <a:pPr lvl="1"/>
            <a:r>
              <a:rPr kumimoji="1" lang="en-US" altLang="ko-KR" sz="2000" dirty="0"/>
              <a:t>This game has two sides and both sides control an elastic ball agent with the same mass and radius</a:t>
            </a:r>
          </a:p>
          <a:p>
            <a:pPr lvl="1"/>
            <a:r>
              <a:rPr kumimoji="1" lang="en-US" altLang="ko-KR" sz="2000" dirty="0"/>
              <a:t>Agents can collide with each other or walls, but they might lose a certain speed </a:t>
            </a:r>
          </a:p>
          <a:p>
            <a:pPr lvl="1"/>
            <a:r>
              <a:rPr kumimoji="1" lang="en-US" altLang="ko-KR" sz="2000" dirty="0"/>
              <a:t>The agent has its own energy, and the energy consumed in each step is directly proportional to the applied driving force and displacement</a:t>
            </a:r>
          </a:p>
          <a:p>
            <a:pPr lvl="1"/>
            <a:r>
              <a:rPr kumimoji="1" lang="en-US" altLang="ko-KR" sz="2000" dirty="0"/>
              <a:t>The energy of the agent recovers at a fixed rate at the same time</a:t>
            </a:r>
          </a:p>
          <a:p>
            <a:pPr lvl="1"/>
            <a:r>
              <a:rPr kumimoji="1" lang="en-US" altLang="ko-KR" sz="2000" dirty="0"/>
              <a:t>If the energy decays to zero, the agent will be tired, resulting in failure to apply force</a:t>
            </a:r>
          </a:p>
        </p:txBody>
      </p:sp>
      <p:sp>
        <p:nvSpPr>
          <p:cNvPr id="4" name="바닥글 개체 틀 3">
            <a:extLst>
              <a:ext uri="{FF2B5EF4-FFF2-40B4-BE49-F238E27FC236}">
                <a16:creationId xmlns:a16="http://schemas.microsoft.com/office/drawing/2014/main" id="{765E7F61-4455-F744-A367-7A1CC6BF6EAA}"/>
              </a:ext>
            </a:extLst>
          </p:cNvPr>
          <p:cNvSpPr>
            <a:spLocks noGrp="1"/>
          </p:cNvSpPr>
          <p:nvPr>
            <p:ph type="ftr" sz="quarter" idx="11"/>
          </p:nvPr>
        </p:nvSpPr>
        <p:spPr/>
        <p:txBody>
          <a:bodyPr/>
          <a:lstStyle/>
          <a:p>
            <a:pPr>
              <a:defRPr/>
            </a:pPr>
            <a:r>
              <a:rPr lang="en-US" altLang="ko-KR" dirty="0" err="1"/>
              <a:t>LINK@KoreaTech</a:t>
            </a:r>
            <a:endParaRPr lang="ko-KR" altLang="en-US" dirty="0"/>
          </a:p>
        </p:txBody>
      </p:sp>
      <p:sp>
        <p:nvSpPr>
          <p:cNvPr id="5" name="슬라이드 번호 개체 틀 4">
            <a:extLst>
              <a:ext uri="{FF2B5EF4-FFF2-40B4-BE49-F238E27FC236}">
                <a16:creationId xmlns:a16="http://schemas.microsoft.com/office/drawing/2014/main" id="{AA339D0A-44A9-704D-968D-8CAAA440E0BB}"/>
              </a:ext>
            </a:extLst>
          </p:cNvPr>
          <p:cNvSpPr>
            <a:spLocks noGrp="1"/>
          </p:cNvSpPr>
          <p:nvPr>
            <p:ph type="sldNum" sz="quarter" idx="12"/>
          </p:nvPr>
        </p:nvSpPr>
        <p:spPr/>
        <p:txBody>
          <a:bodyPr/>
          <a:lstStyle/>
          <a:p>
            <a:pPr>
              <a:defRPr/>
            </a:pPr>
            <a:fld id="{69B3714C-E40C-48F4-AB99-6B4914E75DEC}" type="slidenum">
              <a:rPr lang="ko-KR" altLang="en-US" smtClean="0"/>
              <a:pPr>
                <a:defRPr/>
              </a:pPr>
              <a:t>4</a:t>
            </a:fld>
            <a:endParaRPr lang="ko-KR" altLang="en-US"/>
          </a:p>
        </p:txBody>
      </p:sp>
      <p:pic>
        <p:nvPicPr>
          <p:cNvPr id="10" name="그림 9">
            <a:extLst>
              <a:ext uri="{FF2B5EF4-FFF2-40B4-BE49-F238E27FC236}">
                <a16:creationId xmlns:a16="http://schemas.microsoft.com/office/drawing/2014/main" id="{82AB10A4-253C-C9EE-3D6A-1E9DD0E3550E}"/>
              </a:ext>
            </a:extLst>
          </p:cNvPr>
          <p:cNvPicPr>
            <a:picLocks noChangeAspect="1"/>
          </p:cNvPicPr>
          <p:nvPr/>
        </p:nvPicPr>
        <p:blipFill>
          <a:blip r:embed="rId3"/>
          <a:stretch>
            <a:fillRect/>
          </a:stretch>
        </p:blipFill>
        <p:spPr>
          <a:xfrm>
            <a:off x="653733" y="1555136"/>
            <a:ext cx="8172400" cy="2089888"/>
          </a:xfrm>
          <a:prstGeom prst="rect">
            <a:avLst/>
          </a:prstGeom>
        </p:spPr>
      </p:pic>
    </p:spTree>
    <p:extLst>
      <p:ext uri="{BB962C8B-B14F-4D97-AF65-F5344CB8AC3E}">
        <p14:creationId xmlns:p14="http://schemas.microsoft.com/office/powerpoint/2010/main" val="3686700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402FE7B-A402-9449-9CA0-031E95F39984}"/>
              </a:ext>
            </a:extLst>
          </p:cNvPr>
          <p:cNvSpPr>
            <a:spLocks noGrp="1"/>
          </p:cNvSpPr>
          <p:nvPr>
            <p:ph type="title"/>
          </p:nvPr>
        </p:nvSpPr>
        <p:spPr/>
        <p:txBody>
          <a:bodyPr>
            <a:normAutofit fontScale="90000"/>
          </a:bodyPr>
          <a:lstStyle/>
          <a:p>
            <a:r>
              <a:rPr kumimoji="1" lang="en-US" altLang="ko-KR" dirty="0"/>
              <a:t>Environment</a:t>
            </a:r>
            <a:endParaRPr kumimoji="1" lang="ko-KR" altLang="en-US" dirty="0"/>
          </a:p>
        </p:txBody>
      </p:sp>
      <p:sp>
        <p:nvSpPr>
          <p:cNvPr id="3" name="내용 개체 틀 2">
            <a:extLst>
              <a:ext uri="{FF2B5EF4-FFF2-40B4-BE49-F238E27FC236}">
                <a16:creationId xmlns:a16="http://schemas.microsoft.com/office/drawing/2014/main" id="{12D74337-9AAD-0C43-86DA-D14DD0C37211}"/>
              </a:ext>
            </a:extLst>
          </p:cNvPr>
          <p:cNvSpPr>
            <a:spLocks noGrp="1"/>
          </p:cNvSpPr>
          <p:nvPr>
            <p:ph idx="1"/>
          </p:nvPr>
        </p:nvSpPr>
        <p:spPr>
          <a:xfrm>
            <a:off x="293914" y="1109123"/>
            <a:ext cx="8598566" cy="5073427"/>
          </a:xfrm>
        </p:spPr>
        <p:txBody>
          <a:bodyPr/>
          <a:lstStyle/>
          <a:p>
            <a:r>
              <a:rPr kumimoji="1" lang="en-US" altLang="ko-KR" sz="2400" dirty="0"/>
              <a:t>This competition uses 'Olympics-Integrated' as competition environment</a:t>
            </a:r>
            <a:endParaRPr kumimoji="1" lang="en-US" altLang="ko-KR" sz="2400" b="1" dirty="0"/>
          </a:p>
          <a:p>
            <a:endParaRPr kumimoji="1" lang="en-US" altLang="ko-KR" sz="2400" b="1" dirty="0"/>
          </a:p>
          <a:p>
            <a:endParaRPr kumimoji="1" lang="en-US" altLang="ko-KR" sz="2400" b="1" dirty="0"/>
          </a:p>
          <a:p>
            <a:endParaRPr kumimoji="1" lang="en-US" altLang="ko-KR" sz="2400" b="1" dirty="0"/>
          </a:p>
          <a:p>
            <a:endParaRPr kumimoji="1" lang="en-US" altLang="ko-KR" sz="2400" b="1" dirty="0"/>
          </a:p>
          <a:p>
            <a:pPr marL="0" indent="0">
              <a:buNone/>
            </a:pPr>
            <a:endParaRPr kumimoji="1" lang="en-US" altLang="ko-KR" sz="2400" b="1" dirty="0"/>
          </a:p>
          <a:p>
            <a:pPr lvl="1"/>
            <a:r>
              <a:rPr kumimoji="1" lang="en-US" altLang="ko-KR" sz="2000" dirty="0"/>
              <a:t>The whole game contains the subgames below</a:t>
            </a:r>
          </a:p>
          <a:p>
            <a:pPr lvl="2"/>
            <a:r>
              <a:rPr kumimoji="1" lang="en-US" altLang="ko-KR" dirty="0"/>
              <a:t>Running</a:t>
            </a:r>
          </a:p>
          <a:p>
            <a:pPr lvl="3"/>
            <a:r>
              <a:rPr kumimoji="1" lang="en-US" altLang="ko-KR" dirty="0"/>
              <a:t>goal is to reach the end as fast as possible in a randomly selected map</a:t>
            </a:r>
          </a:p>
          <a:p>
            <a:pPr lvl="2"/>
            <a:r>
              <a:rPr kumimoji="1" lang="en-US" altLang="ko-KR" dirty="0"/>
              <a:t>Table-hockey</a:t>
            </a:r>
          </a:p>
          <a:p>
            <a:pPr lvl="3"/>
            <a:r>
              <a:rPr kumimoji="1" lang="en-US" altLang="ko-KR" dirty="0"/>
              <a:t>agents need to hit the ball into the opponent's goal through collision and prevent their own goal from being broken, but </a:t>
            </a:r>
            <a:r>
              <a:rPr kumimoji="1" lang="en-US" altLang="ko-KR" u="sng" dirty="0"/>
              <a:t>they can only move freely in their own half court </a:t>
            </a:r>
          </a:p>
          <a:p>
            <a:pPr lvl="2"/>
            <a:r>
              <a:rPr kumimoji="1" lang="en-US" altLang="ko-KR" dirty="0"/>
              <a:t>Football</a:t>
            </a:r>
          </a:p>
          <a:p>
            <a:pPr lvl="3"/>
            <a:r>
              <a:rPr kumimoji="1" lang="en-US" altLang="ko-KR" dirty="0"/>
              <a:t>agents share the same objective as in table hockey except </a:t>
            </a:r>
            <a:r>
              <a:rPr kumimoji="1" lang="en-US" altLang="ko-KR" u="sng" dirty="0"/>
              <a:t>they can move freely on the court</a:t>
            </a:r>
          </a:p>
          <a:p>
            <a:pPr lvl="2"/>
            <a:r>
              <a:rPr kumimoji="1" lang="en-US" altLang="ko-KR" dirty="0"/>
              <a:t>Wrestling</a:t>
            </a:r>
          </a:p>
          <a:p>
            <a:pPr lvl="3"/>
            <a:r>
              <a:rPr kumimoji="1" lang="en-US" altLang="ko-KR" dirty="0"/>
              <a:t>the agent who knocks others out of bounds while keeping staying in bounds wins the game</a:t>
            </a:r>
          </a:p>
        </p:txBody>
      </p:sp>
      <p:sp>
        <p:nvSpPr>
          <p:cNvPr id="5" name="슬라이드 번호 개체 틀 4">
            <a:extLst>
              <a:ext uri="{FF2B5EF4-FFF2-40B4-BE49-F238E27FC236}">
                <a16:creationId xmlns:a16="http://schemas.microsoft.com/office/drawing/2014/main" id="{AA339D0A-44A9-704D-968D-8CAAA440E0BB}"/>
              </a:ext>
            </a:extLst>
          </p:cNvPr>
          <p:cNvSpPr>
            <a:spLocks noGrp="1"/>
          </p:cNvSpPr>
          <p:nvPr>
            <p:ph type="sldNum" sz="quarter" idx="12"/>
          </p:nvPr>
        </p:nvSpPr>
        <p:spPr/>
        <p:txBody>
          <a:bodyPr/>
          <a:lstStyle/>
          <a:p>
            <a:pPr>
              <a:defRPr/>
            </a:pPr>
            <a:fld id="{69B3714C-E40C-48F4-AB99-6B4914E75DEC}" type="slidenum">
              <a:rPr lang="ko-KR" altLang="en-US" smtClean="0"/>
              <a:pPr>
                <a:defRPr/>
              </a:pPr>
              <a:t>5</a:t>
            </a:fld>
            <a:endParaRPr lang="ko-KR" altLang="en-US"/>
          </a:p>
        </p:txBody>
      </p:sp>
      <p:pic>
        <p:nvPicPr>
          <p:cNvPr id="10" name="그림 9">
            <a:extLst>
              <a:ext uri="{FF2B5EF4-FFF2-40B4-BE49-F238E27FC236}">
                <a16:creationId xmlns:a16="http://schemas.microsoft.com/office/drawing/2014/main" id="{82AB10A4-253C-C9EE-3D6A-1E9DD0E3550E}"/>
              </a:ext>
            </a:extLst>
          </p:cNvPr>
          <p:cNvPicPr>
            <a:picLocks noChangeAspect="1"/>
          </p:cNvPicPr>
          <p:nvPr/>
        </p:nvPicPr>
        <p:blipFill>
          <a:blip r:embed="rId3"/>
          <a:stretch>
            <a:fillRect/>
          </a:stretch>
        </p:blipFill>
        <p:spPr>
          <a:xfrm>
            <a:off x="653733" y="1556792"/>
            <a:ext cx="8172400" cy="2089888"/>
          </a:xfrm>
          <a:prstGeom prst="rect">
            <a:avLst/>
          </a:prstGeom>
        </p:spPr>
      </p:pic>
    </p:spTree>
    <p:extLst>
      <p:ext uri="{BB962C8B-B14F-4D97-AF65-F5344CB8AC3E}">
        <p14:creationId xmlns:p14="http://schemas.microsoft.com/office/powerpoint/2010/main" val="1472682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402FE7B-A402-9449-9CA0-031E95F39984}"/>
              </a:ext>
            </a:extLst>
          </p:cNvPr>
          <p:cNvSpPr>
            <a:spLocks noGrp="1"/>
          </p:cNvSpPr>
          <p:nvPr>
            <p:ph type="title"/>
          </p:nvPr>
        </p:nvSpPr>
        <p:spPr/>
        <p:txBody>
          <a:bodyPr>
            <a:normAutofit fontScale="90000"/>
          </a:bodyPr>
          <a:lstStyle/>
          <a:p>
            <a:r>
              <a:rPr kumimoji="1" lang="en-US" altLang="ko-KR" dirty="0"/>
              <a:t>Environment</a:t>
            </a:r>
            <a:endParaRPr kumimoji="1" lang="ko-KR" altLang="en-US" dirty="0"/>
          </a:p>
        </p:txBody>
      </p:sp>
      <p:sp>
        <p:nvSpPr>
          <p:cNvPr id="3" name="내용 개체 틀 2">
            <a:extLst>
              <a:ext uri="{FF2B5EF4-FFF2-40B4-BE49-F238E27FC236}">
                <a16:creationId xmlns:a16="http://schemas.microsoft.com/office/drawing/2014/main" id="{12D74337-9AAD-0C43-86DA-D14DD0C37211}"/>
              </a:ext>
            </a:extLst>
          </p:cNvPr>
          <p:cNvSpPr>
            <a:spLocks noGrp="1"/>
          </p:cNvSpPr>
          <p:nvPr>
            <p:ph idx="1"/>
          </p:nvPr>
        </p:nvSpPr>
        <p:spPr>
          <a:xfrm>
            <a:off x="293914" y="1109123"/>
            <a:ext cx="8556172" cy="5073427"/>
          </a:xfrm>
        </p:spPr>
        <p:txBody>
          <a:bodyPr/>
          <a:lstStyle/>
          <a:p>
            <a:r>
              <a:rPr kumimoji="1" lang="en-US" altLang="ko-KR" sz="2400" dirty="0"/>
              <a:t>This competition uses 'Olympics-Integrated' as competition environment</a:t>
            </a:r>
            <a:endParaRPr kumimoji="1" lang="en-US" altLang="ko-KR" sz="2400" b="1" dirty="0"/>
          </a:p>
          <a:p>
            <a:endParaRPr kumimoji="1" lang="en-US" altLang="ko-KR" sz="2400" b="1" dirty="0"/>
          </a:p>
          <a:p>
            <a:endParaRPr kumimoji="1" lang="en-US" altLang="ko-KR" sz="2400" b="1" dirty="0"/>
          </a:p>
          <a:p>
            <a:endParaRPr kumimoji="1" lang="en-US" altLang="ko-KR" sz="2400" b="1" dirty="0"/>
          </a:p>
          <a:p>
            <a:endParaRPr kumimoji="1" lang="en-US" altLang="ko-KR" sz="2400" b="1" dirty="0"/>
          </a:p>
          <a:p>
            <a:pPr marL="0" indent="0">
              <a:buNone/>
            </a:pPr>
            <a:endParaRPr kumimoji="1" lang="en-US" altLang="ko-KR" sz="2400" b="1" dirty="0"/>
          </a:p>
          <a:p>
            <a:pPr lvl="1"/>
            <a:r>
              <a:rPr kumimoji="1" lang="en-US" altLang="ko-KR" sz="2000" dirty="0"/>
              <a:t>The environment runs the subgames successively</a:t>
            </a:r>
          </a:p>
          <a:p>
            <a:pPr lvl="1"/>
            <a:endParaRPr kumimoji="1" lang="en-US" altLang="ko-KR" sz="2000" dirty="0"/>
          </a:p>
          <a:p>
            <a:pPr lvl="1"/>
            <a:r>
              <a:rPr kumimoji="1" lang="en-US" altLang="ko-KR" sz="2000" dirty="0"/>
              <a:t>The game ends when all subgames are finished</a:t>
            </a:r>
          </a:p>
          <a:p>
            <a:pPr lvl="1"/>
            <a:endParaRPr kumimoji="1" lang="en-US" altLang="ko-KR" sz="2000" dirty="0"/>
          </a:p>
          <a:p>
            <a:pPr lvl="1"/>
            <a:r>
              <a:rPr kumimoji="1" lang="en-US" altLang="ko-KR" sz="2000" dirty="0"/>
              <a:t>Reward</a:t>
            </a:r>
          </a:p>
          <a:p>
            <a:pPr lvl="2"/>
            <a:r>
              <a:rPr kumimoji="1" lang="en-US" altLang="ko-KR" sz="1800" dirty="0"/>
              <a:t>each team obtains +1 reward when winning a subgame, and 0 reward when losing a subgame</a:t>
            </a:r>
          </a:p>
        </p:txBody>
      </p:sp>
      <p:sp>
        <p:nvSpPr>
          <p:cNvPr id="4" name="바닥글 개체 틀 3">
            <a:extLst>
              <a:ext uri="{FF2B5EF4-FFF2-40B4-BE49-F238E27FC236}">
                <a16:creationId xmlns:a16="http://schemas.microsoft.com/office/drawing/2014/main" id="{765E7F61-4455-F744-A367-7A1CC6BF6EAA}"/>
              </a:ext>
            </a:extLst>
          </p:cNvPr>
          <p:cNvSpPr>
            <a:spLocks noGrp="1"/>
          </p:cNvSpPr>
          <p:nvPr>
            <p:ph type="ftr" sz="quarter" idx="11"/>
          </p:nvPr>
        </p:nvSpPr>
        <p:spPr/>
        <p:txBody>
          <a:bodyPr/>
          <a:lstStyle/>
          <a:p>
            <a:pPr>
              <a:defRPr/>
            </a:pPr>
            <a:r>
              <a:rPr lang="en-US" altLang="ko-KR" dirty="0" err="1"/>
              <a:t>LINK@KoreaTech</a:t>
            </a:r>
            <a:endParaRPr lang="ko-KR" altLang="en-US" dirty="0"/>
          </a:p>
        </p:txBody>
      </p:sp>
      <p:sp>
        <p:nvSpPr>
          <p:cNvPr id="5" name="슬라이드 번호 개체 틀 4">
            <a:extLst>
              <a:ext uri="{FF2B5EF4-FFF2-40B4-BE49-F238E27FC236}">
                <a16:creationId xmlns:a16="http://schemas.microsoft.com/office/drawing/2014/main" id="{AA339D0A-44A9-704D-968D-8CAAA440E0BB}"/>
              </a:ext>
            </a:extLst>
          </p:cNvPr>
          <p:cNvSpPr>
            <a:spLocks noGrp="1"/>
          </p:cNvSpPr>
          <p:nvPr>
            <p:ph type="sldNum" sz="quarter" idx="12"/>
          </p:nvPr>
        </p:nvSpPr>
        <p:spPr/>
        <p:txBody>
          <a:bodyPr/>
          <a:lstStyle/>
          <a:p>
            <a:pPr>
              <a:defRPr/>
            </a:pPr>
            <a:fld id="{69B3714C-E40C-48F4-AB99-6B4914E75DEC}" type="slidenum">
              <a:rPr lang="ko-KR" altLang="en-US" smtClean="0"/>
              <a:pPr>
                <a:defRPr/>
              </a:pPr>
              <a:t>6</a:t>
            </a:fld>
            <a:endParaRPr lang="ko-KR" altLang="en-US"/>
          </a:p>
        </p:txBody>
      </p:sp>
      <p:pic>
        <p:nvPicPr>
          <p:cNvPr id="10" name="그림 9">
            <a:extLst>
              <a:ext uri="{FF2B5EF4-FFF2-40B4-BE49-F238E27FC236}">
                <a16:creationId xmlns:a16="http://schemas.microsoft.com/office/drawing/2014/main" id="{82AB10A4-253C-C9EE-3D6A-1E9DD0E3550E}"/>
              </a:ext>
            </a:extLst>
          </p:cNvPr>
          <p:cNvPicPr>
            <a:picLocks noChangeAspect="1"/>
          </p:cNvPicPr>
          <p:nvPr/>
        </p:nvPicPr>
        <p:blipFill>
          <a:blip r:embed="rId3"/>
          <a:stretch>
            <a:fillRect/>
          </a:stretch>
        </p:blipFill>
        <p:spPr>
          <a:xfrm>
            <a:off x="653733" y="1628800"/>
            <a:ext cx="8172400" cy="2089888"/>
          </a:xfrm>
          <a:prstGeom prst="rect">
            <a:avLst/>
          </a:prstGeom>
        </p:spPr>
      </p:pic>
    </p:spTree>
    <p:extLst>
      <p:ext uri="{BB962C8B-B14F-4D97-AF65-F5344CB8AC3E}">
        <p14:creationId xmlns:p14="http://schemas.microsoft.com/office/powerpoint/2010/main" val="2574757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402FE7B-A402-9449-9CA0-031E95F39984}"/>
              </a:ext>
            </a:extLst>
          </p:cNvPr>
          <p:cNvSpPr>
            <a:spLocks noGrp="1"/>
          </p:cNvSpPr>
          <p:nvPr>
            <p:ph type="title"/>
          </p:nvPr>
        </p:nvSpPr>
        <p:spPr/>
        <p:txBody>
          <a:bodyPr>
            <a:normAutofit fontScale="90000"/>
          </a:bodyPr>
          <a:lstStyle/>
          <a:p>
            <a:r>
              <a:rPr kumimoji="1" lang="en-US" altLang="ko-KR" dirty="0"/>
              <a:t>Participation</a:t>
            </a:r>
            <a:endParaRPr kumimoji="1" lang="ko-KR" altLang="en-US" dirty="0"/>
          </a:p>
        </p:txBody>
      </p:sp>
      <p:sp>
        <p:nvSpPr>
          <p:cNvPr id="3" name="내용 개체 틀 2">
            <a:extLst>
              <a:ext uri="{FF2B5EF4-FFF2-40B4-BE49-F238E27FC236}">
                <a16:creationId xmlns:a16="http://schemas.microsoft.com/office/drawing/2014/main" id="{12D74337-9AAD-0C43-86DA-D14DD0C37211}"/>
              </a:ext>
            </a:extLst>
          </p:cNvPr>
          <p:cNvSpPr>
            <a:spLocks noGrp="1"/>
          </p:cNvSpPr>
          <p:nvPr>
            <p:ph idx="1"/>
          </p:nvPr>
        </p:nvSpPr>
        <p:spPr>
          <a:xfrm>
            <a:off x="457199" y="1052736"/>
            <a:ext cx="8556172" cy="5073427"/>
          </a:xfrm>
        </p:spPr>
        <p:txBody>
          <a:bodyPr/>
          <a:lstStyle/>
          <a:p>
            <a:r>
              <a:rPr kumimoji="1" lang="en-US" altLang="ko-KR" sz="2400" dirty="0">
                <a:latin typeface="Arial Narrow" panose="020B0606020202030204" pitchFamily="34" charset="0"/>
              </a:rPr>
              <a:t>Participation</a:t>
            </a:r>
          </a:p>
          <a:p>
            <a:pPr lvl="1"/>
            <a:r>
              <a:rPr kumimoji="1" lang="en-US" altLang="ko-KR" sz="2000" dirty="0">
                <a:latin typeface="Arial Narrow" panose="020B0606020202030204" pitchFamily="34" charset="0"/>
              </a:rPr>
              <a:t>Each team consists of 1-3 members, one of whom is the captain</a:t>
            </a:r>
          </a:p>
          <a:p>
            <a:pPr lvl="1"/>
            <a:r>
              <a:rPr kumimoji="1" lang="en-US" altLang="ko-KR" sz="2000" dirty="0">
                <a:latin typeface="Arial Narrow" panose="020B0606020202030204" pitchFamily="34" charset="0"/>
              </a:rPr>
              <a:t>Participation steps:</a:t>
            </a:r>
          </a:p>
          <a:p>
            <a:pPr lvl="2"/>
            <a:r>
              <a:rPr kumimoji="1" lang="en-US" altLang="ko-KR" sz="1800" dirty="0">
                <a:latin typeface="Arial Narrow" panose="020B0606020202030204" pitchFamily="34" charset="0"/>
              </a:rPr>
              <a:t>All participants are required to use email/mobile phone number to register </a:t>
            </a:r>
            <a:r>
              <a:rPr kumimoji="1" lang="en-US" altLang="ko-KR" sz="1800" dirty="0" err="1">
                <a:latin typeface="Arial Narrow" panose="020B0606020202030204" pitchFamily="34" charset="0"/>
              </a:rPr>
              <a:t>Jidi</a:t>
            </a:r>
            <a:r>
              <a:rPr kumimoji="1" lang="en-US" altLang="ko-KR" sz="1800" dirty="0">
                <a:latin typeface="Arial Narrow" panose="020B0606020202030204" pitchFamily="34" charset="0"/>
              </a:rPr>
              <a:t> account, and fill in real names and organizations;</a:t>
            </a:r>
          </a:p>
          <a:p>
            <a:pPr lvl="2"/>
            <a:endParaRPr kumimoji="1" lang="en-US" altLang="ko-KR" sz="1800" dirty="0">
              <a:latin typeface="Arial Narrow" panose="020B0606020202030204" pitchFamily="34" charset="0"/>
            </a:endParaRPr>
          </a:p>
          <a:p>
            <a:pPr lvl="2"/>
            <a:r>
              <a:rPr kumimoji="1" lang="en-US" altLang="ko-KR" sz="1800" dirty="0">
                <a:latin typeface="Arial Narrow" panose="020B0606020202030204" pitchFamily="34" charset="0"/>
              </a:rPr>
              <a:t>The captain of the participating team logs in to his/her own account, fills in the team name, organization, team members' email / mobile phone number in the 'Enroll' of the competition, and completes the registration;</a:t>
            </a:r>
          </a:p>
          <a:p>
            <a:pPr lvl="2"/>
            <a:endParaRPr kumimoji="1" lang="en-US" altLang="ko-KR" sz="1800" dirty="0">
              <a:latin typeface="Arial Narrow" panose="020B0606020202030204" pitchFamily="34" charset="0"/>
            </a:endParaRPr>
          </a:p>
          <a:p>
            <a:pPr lvl="2"/>
            <a:r>
              <a:rPr kumimoji="1" lang="en-US" altLang="ko-KR" sz="1800" dirty="0">
                <a:latin typeface="Arial Narrow" panose="020B0606020202030204" pitchFamily="34" charset="0"/>
              </a:rPr>
              <a:t>Develop and train the agent locally, and you can submit to participate in the ranking of the leaderboard in the subject Environment-Olympics Integrated (it does not affect the ranking of the competition, and is only used for daily testing the level of the submission);</a:t>
            </a:r>
          </a:p>
        </p:txBody>
      </p:sp>
      <p:sp>
        <p:nvSpPr>
          <p:cNvPr id="4" name="바닥글 개체 틀 3">
            <a:extLst>
              <a:ext uri="{FF2B5EF4-FFF2-40B4-BE49-F238E27FC236}">
                <a16:creationId xmlns:a16="http://schemas.microsoft.com/office/drawing/2014/main" id="{765E7F61-4455-F744-A367-7A1CC6BF6EAA}"/>
              </a:ext>
            </a:extLst>
          </p:cNvPr>
          <p:cNvSpPr>
            <a:spLocks noGrp="1"/>
          </p:cNvSpPr>
          <p:nvPr>
            <p:ph type="ftr" sz="quarter" idx="11"/>
          </p:nvPr>
        </p:nvSpPr>
        <p:spPr/>
        <p:txBody>
          <a:bodyPr/>
          <a:lstStyle/>
          <a:p>
            <a:pPr>
              <a:defRPr/>
            </a:pPr>
            <a:r>
              <a:rPr lang="en-US" altLang="ko-KR"/>
              <a:t>LINK@KoreaTech</a:t>
            </a:r>
            <a:endParaRPr lang="ko-KR" altLang="en-US"/>
          </a:p>
        </p:txBody>
      </p:sp>
      <p:sp>
        <p:nvSpPr>
          <p:cNvPr id="5" name="슬라이드 번호 개체 틀 4">
            <a:extLst>
              <a:ext uri="{FF2B5EF4-FFF2-40B4-BE49-F238E27FC236}">
                <a16:creationId xmlns:a16="http://schemas.microsoft.com/office/drawing/2014/main" id="{AA339D0A-44A9-704D-968D-8CAAA440E0BB}"/>
              </a:ext>
            </a:extLst>
          </p:cNvPr>
          <p:cNvSpPr>
            <a:spLocks noGrp="1"/>
          </p:cNvSpPr>
          <p:nvPr>
            <p:ph type="sldNum" sz="quarter" idx="12"/>
          </p:nvPr>
        </p:nvSpPr>
        <p:spPr/>
        <p:txBody>
          <a:bodyPr/>
          <a:lstStyle/>
          <a:p>
            <a:pPr>
              <a:defRPr/>
            </a:pPr>
            <a:fld id="{69B3714C-E40C-48F4-AB99-6B4914E75DEC}" type="slidenum">
              <a:rPr lang="ko-KR" altLang="en-US" smtClean="0"/>
              <a:pPr>
                <a:defRPr/>
              </a:pPr>
              <a:t>7</a:t>
            </a:fld>
            <a:endParaRPr lang="ko-KR" altLang="en-US"/>
          </a:p>
        </p:txBody>
      </p:sp>
    </p:spTree>
    <p:extLst>
      <p:ext uri="{BB962C8B-B14F-4D97-AF65-F5344CB8AC3E}">
        <p14:creationId xmlns:p14="http://schemas.microsoft.com/office/powerpoint/2010/main" val="277979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402FE7B-A402-9449-9CA0-031E95F39984}"/>
              </a:ext>
            </a:extLst>
          </p:cNvPr>
          <p:cNvSpPr>
            <a:spLocks noGrp="1"/>
          </p:cNvSpPr>
          <p:nvPr>
            <p:ph type="title"/>
          </p:nvPr>
        </p:nvSpPr>
        <p:spPr/>
        <p:txBody>
          <a:bodyPr>
            <a:normAutofit fontScale="90000"/>
          </a:bodyPr>
          <a:lstStyle/>
          <a:p>
            <a:r>
              <a:rPr kumimoji="1" lang="en-US" altLang="ko-KR" dirty="0"/>
              <a:t>Participation</a:t>
            </a:r>
            <a:endParaRPr kumimoji="1" lang="ko-KR" altLang="en-US" dirty="0"/>
          </a:p>
        </p:txBody>
      </p:sp>
      <p:sp>
        <p:nvSpPr>
          <p:cNvPr id="3" name="내용 개체 틀 2">
            <a:extLst>
              <a:ext uri="{FF2B5EF4-FFF2-40B4-BE49-F238E27FC236}">
                <a16:creationId xmlns:a16="http://schemas.microsoft.com/office/drawing/2014/main" id="{12D74337-9AAD-0C43-86DA-D14DD0C37211}"/>
              </a:ext>
            </a:extLst>
          </p:cNvPr>
          <p:cNvSpPr>
            <a:spLocks noGrp="1"/>
          </p:cNvSpPr>
          <p:nvPr>
            <p:ph idx="1"/>
          </p:nvPr>
        </p:nvSpPr>
        <p:spPr>
          <a:xfrm>
            <a:off x="457199" y="1052736"/>
            <a:ext cx="8556172" cy="5073427"/>
          </a:xfrm>
        </p:spPr>
        <p:txBody>
          <a:bodyPr/>
          <a:lstStyle/>
          <a:p>
            <a:r>
              <a:rPr kumimoji="1" lang="en-US" altLang="ko-KR" sz="2400" dirty="0">
                <a:latin typeface="Arial Narrow" panose="020B0606020202030204" pitchFamily="34" charset="0"/>
              </a:rPr>
              <a:t>Participation</a:t>
            </a:r>
          </a:p>
          <a:p>
            <a:pPr lvl="1"/>
            <a:r>
              <a:rPr kumimoji="1" lang="en-US" altLang="ko-KR" sz="2000" dirty="0">
                <a:latin typeface="Arial Narrow" panose="020B0606020202030204" pitchFamily="34" charset="0"/>
              </a:rPr>
              <a:t>Each team consists of 1-3 members, one of whom is the captain</a:t>
            </a:r>
          </a:p>
          <a:p>
            <a:pPr lvl="1"/>
            <a:r>
              <a:rPr kumimoji="1" lang="en-US" altLang="ko-KR" sz="2000" dirty="0">
                <a:latin typeface="Arial Narrow" panose="020B0606020202030204" pitchFamily="34" charset="0"/>
              </a:rPr>
              <a:t>Participation steps:</a:t>
            </a:r>
            <a:endParaRPr kumimoji="1" lang="en-US" altLang="ko-KR" sz="1800" dirty="0">
              <a:latin typeface="Arial Narrow" panose="020B0606020202030204" pitchFamily="34" charset="0"/>
            </a:endParaRPr>
          </a:p>
          <a:p>
            <a:pPr lvl="2"/>
            <a:r>
              <a:rPr kumimoji="1" lang="en-US" altLang="ko-KR" sz="1800" dirty="0">
                <a:latin typeface="Arial Narrow" panose="020B0606020202030204" pitchFamily="34" charset="0"/>
              </a:rPr>
              <a:t>Before the deadline for submission of each warm-up round and final round, log in to the team leader's account, submit the code and relevant parameter files in the 'Submit by leader', and check whether the submission has passed the verification in the 'Profile - My Competition’</a:t>
            </a:r>
          </a:p>
          <a:p>
            <a:pPr lvl="2"/>
            <a:endParaRPr kumimoji="1" lang="en-US" altLang="ko-KR" sz="1800" dirty="0"/>
          </a:p>
          <a:p>
            <a:pPr lvl="2"/>
            <a:r>
              <a:rPr kumimoji="1" lang="en-US" altLang="ko-KR" sz="1800" dirty="0">
                <a:latin typeface="Arial Narrow" panose="020B0606020202030204" pitchFamily="34" charset="0"/>
              </a:rPr>
              <a:t>it can be submitted multiple times, but it needs to be submitted again when the last verification finishes, otherwise wrong verification results may be generated;</a:t>
            </a:r>
          </a:p>
          <a:p>
            <a:pPr lvl="2"/>
            <a:endParaRPr kumimoji="1" lang="en-US" altLang="ko-KR" sz="1800" dirty="0">
              <a:latin typeface="Arial Narrow" panose="020B0606020202030204" pitchFamily="34" charset="0"/>
            </a:endParaRPr>
          </a:p>
          <a:p>
            <a:pPr lvl="2"/>
            <a:r>
              <a:rPr kumimoji="1" lang="en-US" altLang="ko-KR" sz="1800" dirty="0">
                <a:latin typeface="Arial Narrow" panose="020B0606020202030204" pitchFamily="34" charset="0"/>
              </a:rPr>
              <a:t>Check the results at the end of each round of the competition in 'Leaderboard' on this page.</a:t>
            </a:r>
          </a:p>
        </p:txBody>
      </p:sp>
      <p:sp>
        <p:nvSpPr>
          <p:cNvPr id="4" name="바닥글 개체 틀 3">
            <a:extLst>
              <a:ext uri="{FF2B5EF4-FFF2-40B4-BE49-F238E27FC236}">
                <a16:creationId xmlns:a16="http://schemas.microsoft.com/office/drawing/2014/main" id="{765E7F61-4455-F744-A367-7A1CC6BF6EAA}"/>
              </a:ext>
            </a:extLst>
          </p:cNvPr>
          <p:cNvSpPr>
            <a:spLocks noGrp="1"/>
          </p:cNvSpPr>
          <p:nvPr>
            <p:ph type="ftr" sz="quarter" idx="11"/>
          </p:nvPr>
        </p:nvSpPr>
        <p:spPr/>
        <p:txBody>
          <a:bodyPr/>
          <a:lstStyle/>
          <a:p>
            <a:pPr>
              <a:defRPr/>
            </a:pPr>
            <a:r>
              <a:rPr lang="en-US" altLang="ko-KR"/>
              <a:t>LINK@KoreaTech</a:t>
            </a:r>
            <a:endParaRPr lang="ko-KR" altLang="en-US"/>
          </a:p>
        </p:txBody>
      </p:sp>
      <p:sp>
        <p:nvSpPr>
          <p:cNvPr id="5" name="슬라이드 번호 개체 틀 4">
            <a:extLst>
              <a:ext uri="{FF2B5EF4-FFF2-40B4-BE49-F238E27FC236}">
                <a16:creationId xmlns:a16="http://schemas.microsoft.com/office/drawing/2014/main" id="{AA339D0A-44A9-704D-968D-8CAAA440E0BB}"/>
              </a:ext>
            </a:extLst>
          </p:cNvPr>
          <p:cNvSpPr>
            <a:spLocks noGrp="1"/>
          </p:cNvSpPr>
          <p:nvPr>
            <p:ph type="sldNum" sz="quarter" idx="12"/>
          </p:nvPr>
        </p:nvSpPr>
        <p:spPr/>
        <p:txBody>
          <a:bodyPr/>
          <a:lstStyle/>
          <a:p>
            <a:pPr>
              <a:defRPr/>
            </a:pPr>
            <a:fld id="{69B3714C-E40C-48F4-AB99-6B4914E75DEC}" type="slidenum">
              <a:rPr lang="ko-KR" altLang="en-US" smtClean="0"/>
              <a:pPr>
                <a:defRPr/>
              </a:pPr>
              <a:t>8</a:t>
            </a:fld>
            <a:endParaRPr lang="ko-KR" altLang="en-US"/>
          </a:p>
        </p:txBody>
      </p:sp>
    </p:spTree>
    <p:extLst>
      <p:ext uri="{BB962C8B-B14F-4D97-AF65-F5344CB8AC3E}">
        <p14:creationId xmlns:p14="http://schemas.microsoft.com/office/powerpoint/2010/main" val="1059015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402FE7B-A402-9449-9CA0-031E95F39984}"/>
              </a:ext>
            </a:extLst>
          </p:cNvPr>
          <p:cNvSpPr>
            <a:spLocks noGrp="1"/>
          </p:cNvSpPr>
          <p:nvPr>
            <p:ph type="title"/>
          </p:nvPr>
        </p:nvSpPr>
        <p:spPr/>
        <p:txBody>
          <a:bodyPr>
            <a:normAutofit fontScale="90000"/>
          </a:bodyPr>
          <a:lstStyle/>
          <a:p>
            <a:r>
              <a:rPr kumimoji="1" lang="en-US" altLang="ko-KR" dirty="0"/>
              <a:t>Participation</a:t>
            </a:r>
            <a:endParaRPr kumimoji="1" lang="ko-KR" altLang="en-US" dirty="0"/>
          </a:p>
        </p:txBody>
      </p:sp>
      <p:sp>
        <p:nvSpPr>
          <p:cNvPr id="3" name="내용 개체 틀 2">
            <a:extLst>
              <a:ext uri="{FF2B5EF4-FFF2-40B4-BE49-F238E27FC236}">
                <a16:creationId xmlns:a16="http://schemas.microsoft.com/office/drawing/2014/main" id="{12D74337-9AAD-0C43-86DA-D14DD0C37211}"/>
              </a:ext>
            </a:extLst>
          </p:cNvPr>
          <p:cNvSpPr>
            <a:spLocks noGrp="1"/>
          </p:cNvSpPr>
          <p:nvPr>
            <p:ph idx="1"/>
          </p:nvPr>
        </p:nvSpPr>
        <p:spPr>
          <a:xfrm>
            <a:off x="457199" y="1052736"/>
            <a:ext cx="8556172" cy="5073427"/>
          </a:xfrm>
        </p:spPr>
        <p:txBody>
          <a:bodyPr/>
          <a:lstStyle/>
          <a:p>
            <a:r>
              <a:rPr kumimoji="1" lang="en-US" altLang="ko-KR" sz="2400" dirty="0">
                <a:latin typeface="Arial Narrow" panose="020B0606020202030204" pitchFamily="34" charset="0"/>
              </a:rPr>
              <a:t>Participation</a:t>
            </a:r>
          </a:p>
          <a:p>
            <a:pPr lvl="1"/>
            <a:r>
              <a:rPr kumimoji="1" lang="en-US" altLang="ko-KR" sz="2000" dirty="0">
                <a:latin typeface="Arial Narrow" panose="020B0606020202030204" pitchFamily="34" charset="0"/>
              </a:rPr>
              <a:t>Each contestant can only join one team. </a:t>
            </a:r>
          </a:p>
          <a:p>
            <a:pPr lvl="1"/>
            <a:endParaRPr kumimoji="1" lang="en-US" altLang="ko-KR" sz="2000" dirty="0"/>
          </a:p>
          <a:p>
            <a:pPr lvl="1"/>
            <a:r>
              <a:rPr kumimoji="1" lang="en-US" altLang="ko-KR" sz="2000" dirty="0">
                <a:latin typeface="Arial Narrow" panose="020B0606020202030204" pitchFamily="34" charset="0"/>
              </a:rPr>
              <a:t>They can't use another account to submit or share the code with others. Once found, they will be disqualified from the competition.</a:t>
            </a:r>
          </a:p>
          <a:p>
            <a:pPr lvl="1"/>
            <a:endParaRPr kumimoji="1" lang="en-US" altLang="ko-KR" sz="2000" dirty="0">
              <a:latin typeface="Arial Narrow" panose="020B0606020202030204" pitchFamily="34" charset="0"/>
            </a:endParaRPr>
          </a:p>
          <a:p>
            <a:pPr lvl="1"/>
            <a:r>
              <a:rPr kumimoji="1" lang="en-US" altLang="ko-KR" sz="2000" dirty="0">
                <a:latin typeface="Arial Narrow" panose="020B0606020202030204" pitchFamily="34" charset="0"/>
              </a:rPr>
              <a:t>During verification and evaluation, the platform runs the user code on the single-core CPU (GPU is not supported temporarily), and </a:t>
            </a:r>
            <a:r>
              <a:rPr kumimoji="1" lang="en-US" altLang="ko-KR" sz="2000" u="sng" dirty="0">
                <a:latin typeface="Arial Narrow" panose="020B0606020202030204" pitchFamily="34" charset="0"/>
              </a:rPr>
              <a:t>limits the time for the user to return action in each step to no more than 1s and memory to no more than 500M</a:t>
            </a:r>
            <a:r>
              <a:rPr kumimoji="1" lang="en-US" altLang="ko-KR" sz="2000" dirty="0">
                <a:latin typeface="Arial Narrow" panose="020B0606020202030204" pitchFamily="34" charset="0"/>
              </a:rPr>
              <a:t>.</a:t>
            </a:r>
          </a:p>
          <a:p>
            <a:pPr lvl="1"/>
            <a:endParaRPr kumimoji="1" lang="en-US" altLang="ko-KR" sz="2000" dirty="0">
              <a:latin typeface="Arial Narrow" panose="020B0606020202030204" pitchFamily="34" charset="0"/>
            </a:endParaRPr>
          </a:p>
          <a:p>
            <a:pPr lvl="1"/>
            <a:r>
              <a:rPr kumimoji="1" lang="en-US" altLang="ko-KR" sz="2000" dirty="0">
                <a:latin typeface="Arial Narrow" panose="020B0606020202030204" pitchFamily="34" charset="0"/>
              </a:rPr>
              <a:t>During the competition, participants can discuss topics about the competition and give feedbacks in the 'Discussion' on this page.</a:t>
            </a:r>
          </a:p>
          <a:p>
            <a:pPr lvl="1"/>
            <a:endParaRPr kumimoji="1" lang="en-US" altLang="ko-KR" sz="2000" dirty="0">
              <a:latin typeface="Arial Narrow" panose="020B0606020202030204" pitchFamily="34" charset="0"/>
            </a:endParaRPr>
          </a:p>
          <a:p>
            <a:pPr lvl="1"/>
            <a:r>
              <a:rPr kumimoji="1" lang="en-US" altLang="ko-KR" sz="2000" dirty="0">
                <a:latin typeface="Arial Narrow" panose="020B0606020202030204" pitchFamily="34" charset="0"/>
              </a:rPr>
              <a:t>In order to provide better help to the registered participants, the platform has established a communication group for this competition. Please sign up for the successful team to join the group discussion.</a:t>
            </a:r>
            <a:endParaRPr kumimoji="1" lang="en-US" altLang="ko-KR" sz="1800" dirty="0">
              <a:latin typeface="Arial Narrow" panose="020B0606020202030204" pitchFamily="34" charset="0"/>
            </a:endParaRPr>
          </a:p>
        </p:txBody>
      </p:sp>
      <p:sp>
        <p:nvSpPr>
          <p:cNvPr id="4" name="바닥글 개체 틀 3">
            <a:extLst>
              <a:ext uri="{FF2B5EF4-FFF2-40B4-BE49-F238E27FC236}">
                <a16:creationId xmlns:a16="http://schemas.microsoft.com/office/drawing/2014/main" id="{765E7F61-4455-F744-A367-7A1CC6BF6EAA}"/>
              </a:ext>
            </a:extLst>
          </p:cNvPr>
          <p:cNvSpPr>
            <a:spLocks noGrp="1"/>
          </p:cNvSpPr>
          <p:nvPr>
            <p:ph type="ftr" sz="quarter" idx="11"/>
          </p:nvPr>
        </p:nvSpPr>
        <p:spPr/>
        <p:txBody>
          <a:bodyPr/>
          <a:lstStyle/>
          <a:p>
            <a:pPr>
              <a:defRPr/>
            </a:pPr>
            <a:r>
              <a:rPr lang="en-US" altLang="ko-KR"/>
              <a:t>LINK@KoreaTech</a:t>
            </a:r>
            <a:endParaRPr lang="ko-KR" altLang="en-US"/>
          </a:p>
        </p:txBody>
      </p:sp>
      <p:sp>
        <p:nvSpPr>
          <p:cNvPr id="5" name="슬라이드 번호 개체 틀 4">
            <a:extLst>
              <a:ext uri="{FF2B5EF4-FFF2-40B4-BE49-F238E27FC236}">
                <a16:creationId xmlns:a16="http://schemas.microsoft.com/office/drawing/2014/main" id="{AA339D0A-44A9-704D-968D-8CAAA440E0BB}"/>
              </a:ext>
            </a:extLst>
          </p:cNvPr>
          <p:cNvSpPr>
            <a:spLocks noGrp="1"/>
          </p:cNvSpPr>
          <p:nvPr>
            <p:ph type="sldNum" sz="quarter" idx="12"/>
          </p:nvPr>
        </p:nvSpPr>
        <p:spPr/>
        <p:txBody>
          <a:bodyPr/>
          <a:lstStyle/>
          <a:p>
            <a:pPr>
              <a:defRPr/>
            </a:pPr>
            <a:fld id="{69B3714C-E40C-48F4-AB99-6B4914E75DEC}" type="slidenum">
              <a:rPr lang="ko-KR" altLang="en-US" smtClean="0"/>
              <a:pPr>
                <a:defRPr/>
              </a:pPr>
              <a:t>9</a:t>
            </a:fld>
            <a:endParaRPr lang="ko-KR" altLang="en-US"/>
          </a:p>
        </p:txBody>
      </p:sp>
    </p:spTree>
    <p:extLst>
      <p:ext uri="{BB962C8B-B14F-4D97-AF65-F5344CB8AC3E}">
        <p14:creationId xmlns:p14="http://schemas.microsoft.com/office/powerpoint/2010/main" val="3072408738"/>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83004</TotalTime>
  <Words>1568</Words>
  <Application>Microsoft Office PowerPoint</Application>
  <PresentationFormat>화면 슬라이드 쇼(4:3)</PresentationFormat>
  <Paragraphs>195</Paragraphs>
  <Slides>16</Slides>
  <Notes>6</Notes>
  <HiddenSlides>0</HiddenSlides>
  <MMClips>0</MMClips>
  <ScaleCrop>false</ScaleCrop>
  <HeadingPairs>
    <vt:vector size="6" baseType="variant">
      <vt:variant>
        <vt:lpstr>사용한 글꼴</vt:lpstr>
      </vt:variant>
      <vt:variant>
        <vt:i4>8</vt:i4>
      </vt:variant>
      <vt:variant>
        <vt:lpstr>테마</vt:lpstr>
      </vt:variant>
      <vt:variant>
        <vt:i4>1</vt:i4>
      </vt:variant>
      <vt:variant>
        <vt:lpstr>슬라이드 제목</vt:lpstr>
      </vt:variant>
      <vt:variant>
        <vt:i4>16</vt:i4>
      </vt:variant>
    </vt:vector>
  </HeadingPairs>
  <TitlesOfParts>
    <vt:vector size="25" baseType="lpstr">
      <vt:lpstr>Gulim</vt:lpstr>
      <vt:lpstr>Malgun Gothic</vt:lpstr>
      <vt:lpstr>한컴 솔잎 M</vt:lpstr>
      <vt:lpstr>Abadi</vt:lpstr>
      <vt:lpstr>Arial</vt:lpstr>
      <vt:lpstr>Arial Narrow</vt:lpstr>
      <vt:lpstr>Wingdings</vt:lpstr>
      <vt:lpstr>Wingdings 2</vt:lpstr>
      <vt:lpstr>Office 테마</vt:lpstr>
      <vt:lpstr>IJCAI-ECAI 2022 AI Olympics Competition</vt:lpstr>
      <vt:lpstr>Background</vt:lpstr>
      <vt:lpstr>Background</vt:lpstr>
      <vt:lpstr>Environment</vt:lpstr>
      <vt:lpstr>Environment</vt:lpstr>
      <vt:lpstr>Environment</vt:lpstr>
      <vt:lpstr>Participation</vt:lpstr>
      <vt:lpstr>Participation</vt:lpstr>
      <vt:lpstr>Participation</vt:lpstr>
      <vt:lpstr>Rewards</vt:lpstr>
      <vt:lpstr>Timeline</vt:lpstr>
      <vt:lpstr>Timeline</vt:lpstr>
      <vt:lpstr>Timeline</vt:lpstr>
      <vt:lpstr>Timeline</vt:lpstr>
      <vt:lpstr>Information</vt:lpstr>
      <vt:lpstr>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heeyoung</dc:creator>
  <cp:lastModifiedBy>HanYoun-Hee</cp:lastModifiedBy>
  <cp:revision>3860</cp:revision>
  <cp:lastPrinted>2019-03-22T10:28:17Z</cp:lastPrinted>
  <dcterms:created xsi:type="dcterms:W3CDTF">2010-11-19T05:38:09Z</dcterms:created>
  <dcterms:modified xsi:type="dcterms:W3CDTF">2022-06-11T15:54:11Z</dcterms:modified>
</cp:coreProperties>
</file>