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0" r:id="rId3"/>
    <p:sldId id="288" r:id="rId4"/>
    <p:sldId id="284" r:id="rId5"/>
    <p:sldId id="287" r:id="rId6"/>
    <p:sldId id="259" r:id="rId7"/>
    <p:sldId id="266" r:id="rId8"/>
    <p:sldId id="283" r:id="rId9"/>
    <p:sldId id="282" r:id="rId10"/>
    <p:sldId id="280" r:id="rId11"/>
    <p:sldId id="269" r:id="rId12"/>
    <p:sldId id="256" r:id="rId13"/>
    <p:sldId id="257" r:id="rId14"/>
    <p:sldId id="258" r:id="rId15"/>
    <p:sldId id="262" r:id="rId16"/>
    <p:sldId id="265" r:id="rId17"/>
    <p:sldId id="264" r:id="rId18"/>
    <p:sldId id="263" r:id="rId19"/>
    <p:sldId id="267" r:id="rId20"/>
    <p:sldId id="279" r:id="rId21"/>
    <p:sldId id="278" r:id="rId22"/>
    <p:sldId id="277" r:id="rId23"/>
    <p:sldId id="276" r:id="rId24"/>
    <p:sldId id="268" r:id="rId25"/>
    <p:sldId id="272" r:id="rId26"/>
    <p:sldId id="274" r:id="rId27"/>
    <p:sldId id="271" r:id="rId28"/>
    <p:sldId id="275" r:id="rId29"/>
    <p:sldId id="285" r:id="rId30"/>
    <p:sldId id="27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7C80"/>
    <a:srgbClr val="66CCFF"/>
    <a:srgbClr val="6666FF"/>
    <a:srgbClr val="00FFFF"/>
    <a:srgbClr val="CC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11952-CD94-45CC-8CE2-AD821892F91C}" v="55" dt="2022-02-03T14:12:58.405"/>
    <p1510:client id="{44427C50-ECAE-4756-9505-8DFBB5BF0A69}" v="67" dt="2022-02-03T09:09:0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요한" userId="06094833-7345-471a-bc16-d5c650d1ecda" providerId="ADAL" clId="{44427C50-ECAE-4756-9505-8DFBB5BF0A69}"/>
    <pc:docChg chg="undo redo custSel addSld delSld modSld sldOrd">
      <pc:chgData name="최요한" userId="06094833-7345-471a-bc16-d5c650d1ecda" providerId="ADAL" clId="{44427C50-ECAE-4756-9505-8DFBB5BF0A69}" dt="2022-02-03T09:12:41.059" v="1784" actId="207"/>
      <pc:docMkLst>
        <pc:docMk/>
      </pc:docMkLst>
      <pc:sldChg chg="addSp delSp modSp new mod">
        <pc:chgData name="최요한" userId="06094833-7345-471a-bc16-d5c650d1ecda" providerId="ADAL" clId="{44427C50-ECAE-4756-9505-8DFBB5BF0A69}" dt="2022-02-03T08:28:55.857" v="834" actId="20577"/>
        <pc:sldMkLst>
          <pc:docMk/>
          <pc:sldMk cId="1869388444" sldId="256"/>
        </pc:sldMkLst>
        <pc:spChg chg="del">
          <ac:chgData name="최요한" userId="06094833-7345-471a-bc16-d5c650d1ecda" providerId="ADAL" clId="{44427C50-ECAE-4756-9505-8DFBB5BF0A69}" dt="2022-02-03T07:51:09.833" v="1" actId="478"/>
          <ac:spMkLst>
            <pc:docMk/>
            <pc:sldMk cId="1869388444" sldId="256"/>
            <ac:spMk id="2" creationId="{0F5A484F-765C-4586-BE2A-C0B6375E0CA0}"/>
          </ac:spMkLst>
        </pc:spChg>
        <pc:spChg chg="del">
          <ac:chgData name="최요한" userId="06094833-7345-471a-bc16-d5c650d1ecda" providerId="ADAL" clId="{44427C50-ECAE-4756-9505-8DFBB5BF0A69}" dt="2022-02-03T07:51:11.170" v="2" actId="478"/>
          <ac:spMkLst>
            <pc:docMk/>
            <pc:sldMk cId="1869388444" sldId="256"/>
            <ac:spMk id="3" creationId="{2B1EEC1C-A825-412D-A51A-8D9573E44B08}"/>
          </ac:spMkLst>
        </pc:spChg>
        <pc:spChg chg="add mod">
          <ac:chgData name="최요한" userId="06094833-7345-471a-bc16-d5c650d1ecda" providerId="ADAL" clId="{44427C50-ECAE-4756-9505-8DFBB5BF0A69}" dt="2022-02-03T08:00:18.063" v="223" actId="1076"/>
          <ac:spMkLst>
            <pc:docMk/>
            <pc:sldMk cId="1869388444" sldId="256"/>
            <ac:spMk id="4" creationId="{47E3DC00-1293-4FD7-9F98-198EC404FDCD}"/>
          </ac:spMkLst>
        </pc:spChg>
        <pc:spChg chg="add mod">
          <ac:chgData name="최요한" userId="06094833-7345-471a-bc16-d5c650d1ecda" providerId="ADAL" clId="{44427C50-ECAE-4756-9505-8DFBB5BF0A69}" dt="2022-02-03T08:02:06.591" v="249" actId="1076"/>
          <ac:spMkLst>
            <pc:docMk/>
            <pc:sldMk cId="1869388444" sldId="256"/>
            <ac:spMk id="5" creationId="{4B76CE2C-080C-42D6-B1C3-6B5D73CC9B76}"/>
          </ac:spMkLst>
        </pc:spChg>
        <pc:spChg chg="add mod">
          <ac:chgData name="최요한" userId="06094833-7345-471a-bc16-d5c650d1ecda" providerId="ADAL" clId="{44427C50-ECAE-4756-9505-8DFBB5BF0A69}" dt="2022-02-03T08:02:06.591" v="249" actId="1076"/>
          <ac:spMkLst>
            <pc:docMk/>
            <pc:sldMk cId="1869388444" sldId="256"/>
            <ac:spMk id="6" creationId="{28696D3B-A12C-4291-9019-E553DF9D66C4}"/>
          </ac:spMkLst>
        </pc:spChg>
        <pc:spChg chg="add mod">
          <ac:chgData name="최요한" userId="06094833-7345-471a-bc16-d5c650d1ecda" providerId="ADAL" clId="{44427C50-ECAE-4756-9505-8DFBB5BF0A69}" dt="2022-02-03T08:02:06.591" v="249" actId="1076"/>
          <ac:spMkLst>
            <pc:docMk/>
            <pc:sldMk cId="1869388444" sldId="256"/>
            <ac:spMk id="7" creationId="{75019FED-4921-4EBC-B278-866BC8EBEEDF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8" creationId="{A0400A0F-A6B5-49BC-9ABA-D54849BF1ED6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9" creationId="{2B918CBB-9CF6-479B-85C2-E417B90E3670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10" creationId="{6E632C3A-D8EF-4465-92E3-2AB321AC585F}"/>
          </ac:spMkLst>
        </pc:spChg>
        <pc:spChg chg="add mod">
          <ac:chgData name="최요한" userId="06094833-7345-471a-bc16-d5c650d1ecda" providerId="ADAL" clId="{44427C50-ECAE-4756-9505-8DFBB5BF0A69}" dt="2022-02-03T08:02:23.066" v="251" actId="1076"/>
          <ac:spMkLst>
            <pc:docMk/>
            <pc:sldMk cId="1869388444" sldId="256"/>
            <ac:spMk id="11" creationId="{38037414-1227-423C-B5B6-1A31E6734987}"/>
          </ac:spMkLst>
        </pc:spChg>
        <pc:spChg chg="add mod">
          <ac:chgData name="최요한" userId="06094833-7345-471a-bc16-d5c650d1ecda" providerId="ADAL" clId="{44427C50-ECAE-4756-9505-8DFBB5BF0A69}" dt="2022-02-03T08:28:55.857" v="834" actId="20577"/>
          <ac:spMkLst>
            <pc:docMk/>
            <pc:sldMk cId="1869388444" sldId="256"/>
            <ac:spMk id="12" creationId="{EAC78C52-D7F1-47AC-93FD-CDDD0A5D2E78}"/>
          </ac:spMkLst>
        </pc:spChg>
        <pc:spChg chg="add mod">
          <ac:chgData name="최요한" userId="06094833-7345-471a-bc16-d5c650d1ecda" providerId="ADAL" clId="{44427C50-ECAE-4756-9505-8DFBB5BF0A69}" dt="2022-02-03T08:02:14.406" v="250" actId="1076"/>
          <ac:spMkLst>
            <pc:docMk/>
            <pc:sldMk cId="1869388444" sldId="256"/>
            <ac:spMk id="13" creationId="{7139E22B-4344-4B99-B7C0-ED68B3015DED}"/>
          </ac:spMkLst>
        </pc:spChg>
        <pc:spChg chg="add mod">
          <ac:chgData name="최요한" userId="06094833-7345-471a-bc16-d5c650d1ecda" providerId="ADAL" clId="{44427C50-ECAE-4756-9505-8DFBB5BF0A69}" dt="2022-02-03T08:02:23.066" v="251" actId="1076"/>
          <ac:spMkLst>
            <pc:docMk/>
            <pc:sldMk cId="1869388444" sldId="256"/>
            <ac:spMk id="14" creationId="{4DD18B10-1969-4937-A357-325EA9960B3E}"/>
          </ac:spMkLst>
        </pc:spChg>
      </pc:sldChg>
      <pc:sldChg chg="modSp add mod">
        <pc:chgData name="최요한" userId="06094833-7345-471a-bc16-d5c650d1ecda" providerId="ADAL" clId="{44427C50-ECAE-4756-9505-8DFBB5BF0A69}" dt="2022-02-03T08:28:53.450" v="833" actId="20577"/>
        <pc:sldMkLst>
          <pc:docMk/>
          <pc:sldMk cId="2099223730" sldId="257"/>
        </pc:sldMkLst>
        <pc:spChg chg="mod">
          <ac:chgData name="최요한" userId="06094833-7345-471a-bc16-d5c650d1ecda" providerId="ADAL" clId="{44427C50-ECAE-4756-9505-8DFBB5BF0A69}" dt="2022-02-03T08:07:13.814" v="299" actId="1076"/>
          <ac:spMkLst>
            <pc:docMk/>
            <pc:sldMk cId="2099223730" sldId="257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28:53.450" v="833" actId="20577"/>
          <ac:spMkLst>
            <pc:docMk/>
            <pc:sldMk cId="2099223730" sldId="257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04:42.668" v="265" actId="1076"/>
          <ac:spMkLst>
            <pc:docMk/>
            <pc:sldMk cId="2099223730" sldId="257"/>
            <ac:spMk id="14" creationId="{4DD18B10-1969-4937-A357-325EA9960B3E}"/>
          </ac:spMkLst>
        </pc:spChg>
      </pc:sldChg>
      <pc:sldChg chg="modSp add del mod">
        <pc:chgData name="최요한" userId="06094833-7345-471a-bc16-d5c650d1ecda" providerId="ADAL" clId="{44427C50-ECAE-4756-9505-8DFBB5BF0A69}" dt="2022-02-03T08:03:20.585" v="254" actId="47"/>
        <pc:sldMkLst>
          <pc:docMk/>
          <pc:sldMk cId="2923680905" sldId="257"/>
        </pc:sldMkLst>
        <pc:spChg chg="mod">
          <ac:chgData name="최요한" userId="06094833-7345-471a-bc16-d5c650d1ecda" providerId="ADAL" clId="{44427C50-ECAE-4756-9505-8DFBB5BF0A69}" dt="2022-02-03T08:02:59.649" v="253" actId="1076"/>
          <ac:spMkLst>
            <pc:docMk/>
            <pc:sldMk cId="2923680905" sldId="257"/>
            <ac:spMk id="4" creationId="{47E3DC00-1293-4FD7-9F98-198EC404FDCD}"/>
          </ac:spMkLst>
        </pc:spChg>
      </pc:sldChg>
      <pc:sldChg chg="modSp add mod">
        <pc:chgData name="최요한" userId="06094833-7345-471a-bc16-d5c650d1ecda" providerId="ADAL" clId="{44427C50-ECAE-4756-9505-8DFBB5BF0A69}" dt="2022-02-03T08:28:51.068" v="832" actId="20577"/>
        <pc:sldMkLst>
          <pc:docMk/>
          <pc:sldMk cId="739648794" sldId="258"/>
        </pc:sldMkLst>
        <pc:spChg chg="mod">
          <ac:chgData name="최요한" userId="06094833-7345-471a-bc16-d5c650d1ecda" providerId="ADAL" clId="{44427C50-ECAE-4756-9505-8DFBB5BF0A69}" dt="2022-02-03T08:14:32.470" v="620" actId="1076"/>
          <ac:spMkLst>
            <pc:docMk/>
            <pc:sldMk cId="739648794" sldId="258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8:14:58.614" v="631" actId="1076"/>
          <ac:spMkLst>
            <pc:docMk/>
            <pc:sldMk cId="739648794" sldId="258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15:50.414" v="676" actId="1076"/>
          <ac:spMkLst>
            <pc:docMk/>
            <pc:sldMk cId="739648794" sldId="258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8:16:23.090" v="693" actId="1076"/>
          <ac:spMkLst>
            <pc:docMk/>
            <pc:sldMk cId="739648794" sldId="258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14:58.614" v="631" actId="1076"/>
          <ac:spMkLst>
            <pc:docMk/>
            <pc:sldMk cId="739648794" sldId="258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16:10.626" v="682" actId="1076"/>
          <ac:spMkLst>
            <pc:docMk/>
            <pc:sldMk cId="739648794" sldId="258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16:17.204" v="689" actId="1076"/>
          <ac:spMkLst>
            <pc:docMk/>
            <pc:sldMk cId="739648794" sldId="258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16:17.204" v="689" actId="1076"/>
          <ac:spMkLst>
            <pc:docMk/>
            <pc:sldMk cId="739648794" sldId="258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28:51.068" v="832" actId="20577"/>
          <ac:spMkLst>
            <pc:docMk/>
            <pc:sldMk cId="739648794" sldId="258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16:54.536" v="706" actId="1076"/>
          <ac:spMkLst>
            <pc:docMk/>
            <pc:sldMk cId="739648794" sldId="258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16:54.536" v="706" actId="1076"/>
          <ac:spMkLst>
            <pc:docMk/>
            <pc:sldMk cId="739648794" sldId="258"/>
            <ac:spMk id="14" creationId="{4DD18B10-1969-4937-A357-325EA9960B3E}"/>
          </ac:spMkLst>
        </pc:spChg>
      </pc:sldChg>
      <pc:sldChg chg="addSp delSp modSp add mod">
        <pc:chgData name="최요한" userId="06094833-7345-471a-bc16-d5c650d1ecda" providerId="ADAL" clId="{44427C50-ECAE-4756-9505-8DFBB5BF0A69}" dt="2022-02-03T09:01:08.552" v="1695" actId="208"/>
        <pc:sldMkLst>
          <pc:docMk/>
          <pc:sldMk cId="1531159908" sldId="259"/>
        </pc:sldMkLst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9:01:08.552" v="1695" actId="208"/>
          <ac:spMkLst>
            <pc:docMk/>
            <pc:sldMk cId="1531159908" sldId="259"/>
            <ac:spMk id="14" creationId="{4DD18B10-1969-4937-A357-325EA9960B3E}"/>
          </ac:spMkLst>
        </pc:sp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" creationId="{95423713-5508-4847-B168-5EC2D53C328C}"/>
          </ac:cxnSpMkLst>
        </pc:cxnChg>
        <pc:cxnChg chg="add del mod">
          <ac:chgData name="최요한" userId="06094833-7345-471a-bc16-d5c650d1ecda" providerId="ADAL" clId="{44427C50-ECAE-4756-9505-8DFBB5BF0A69}" dt="2022-02-03T08:17:51.663" v="715" actId="478"/>
          <ac:cxnSpMkLst>
            <pc:docMk/>
            <pc:sldMk cId="1531159908" sldId="259"/>
            <ac:cxnSpMk id="16" creationId="{3256C3D4-E5F6-42BC-8FAC-2D7FFA636229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17" creationId="{9B37718C-A92D-4668-8EA0-A8E2E1F9C031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21" creationId="{9CA01C98-234F-4BAF-8B8A-0B72C94F8506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27" creationId="{A5922C03-CD46-4202-BE6D-AFC09CC10508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0" creationId="{F0F4FC70-6217-4806-BDE4-CB36E41D017A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3" creationId="{325A114A-C7FA-4FD4-B00D-6009F35C4DB1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36" creationId="{253FC057-1BF1-48E5-A2C1-67C37DB37D4C}"/>
          </ac:cxnSpMkLst>
        </pc:cxnChg>
        <pc:cxnChg chg="add del mod">
          <ac:chgData name="최요한" userId="06094833-7345-471a-bc16-d5c650d1ecda" providerId="ADAL" clId="{44427C50-ECAE-4756-9505-8DFBB5BF0A69}" dt="2022-02-03T08:18:59.463" v="744"/>
          <ac:cxnSpMkLst>
            <pc:docMk/>
            <pc:sldMk cId="1531159908" sldId="259"/>
            <ac:cxnSpMk id="39" creationId="{1872C870-A26E-4CBD-97A2-F1AA7A199D47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41" creationId="{2F95F44A-4F18-4663-8727-60F909AA3622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44" creationId="{0B7F701E-7770-4B2A-885F-E3E81509D1B5}"/>
          </ac:cxnSpMkLst>
        </pc:cxnChg>
        <pc:cxnChg chg="add mod">
          <ac:chgData name="최요한" userId="06094833-7345-471a-bc16-d5c650d1ecda" providerId="ADAL" clId="{44427C50-ECAE-4756-9505-8DFBB5BF0A69}" dt="2022-02-03T09:01:08.552" v="1695" actId="208"/>
          <ac:cxnSpMkLst>
            <pc:docMk/>
            <pc:sldMk cId="1531159908" sldId="259"/>
            <ac:cxnSpMk id="47" creationId="{8D48ABF5-6D02-4E96-984D-A7DB0C471D15}"/>
          </ac:cxnSpMkLst>
        </pc:cxnChg>
      </pc:sldChg>
      <pc:sldChg chg="modSp add mod">
        <pc:chgData name="최요한" userId="06094833-7345-471a-bc16-d5c650d1ecda" providerId="ADAL" clId="{44427C50-ECAE-4756-9505-8DFBB5BF0A69}" dt="2022-02-03T08:28:41.889" v="829" actId="20577"/>
        <pc:sldMkLst>
          <pc:docMk/>
          <pc:sldMk cId="1719563128" sldId="260"/>
        </pc:sldMkLst>
        <pc:spChg chg="mod">
          <ac:chgData name="최요한" userId="06094833-7345-471a-bc16-d5c650d1ecda" providerId="ADAL" clId="{44427C50-ECAE-4756-9505-8DFBB5BF0A69}" dt="2022-02-03T08:20:16.768" v="758" actId="207"/>
          <ac:spMkLst>
            <pc:docMk/>
            <pc:sldMk cId="1719563128" sldId="260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8:21:19.459" v="761" actId="207"/>
          <ac:spMkLst>
            <pc:docMk/>
            <pc:sldMk cId="1719563128" sldId="260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20:32.958" v="759" actId="207"/>
          <ac:spMkLst>
            <pc:docMk/>
            <pc:sldMk cId="1719563128" sldId="260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8:20:37.496" v="760" actId="207"/>
          <ac:spMkLst>
            <pc:docMk/>
            <pc:sldMk cId="1719563128" sldId="260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21:19.459" v="761" actId="207"/>
          <ac:spMkLst>
            <pc:docMk/>
            <pc:sldMk cId="1719563128" sldId="260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22:24.352" v="762" actId="208"/>
          <ac:spMkLst>
            <pc:docMk/>
            <pc:sldMk cId="1719563128" sldId="260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22:24.352" v="762" actId="208"/>
          <ac:spMkLst>
            <pc:docMk/>
            <pc:sldMk cId="1719563128" sldId="260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22:24.352" v="762" actId="208"/>
          <ac:spMkLst>
            <pc:docMk/>
            <pc:sldMk cId="1719563128" sldId="260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28:41.889" v="829" actId="20577"/>
          <ac:spMkLst>
            <pc:docMk/>
            <pc:sldMk cId="1719563128" sldId="260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22:33.380" v="763" actId="208"/>
          <ac:spMkLst>
            <pc:docMk/>
            <pc:sldMk cId="1719563128" sldId="260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22:33.380" v="763" actId="208"/>
          <ac:spMkLst>
            <pc:docMk/>
            <pc:sldMk cId="1719563128" sldId="260"/>
            <ac:spMk id="14" creationId="{4DD18B10-1969-4937-A357-325EA9960B3E}"/>
          </ac:spMkLst>
        </pc:sp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" creationId="{95423713-5508-4847-B168-5EC2D53C328C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17" creationId="{9B37718C-A92D-4668-8EA0-A8E2E1F9C031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21" creationId="{9CA01C98-234F-4BAF-8B8A-0B72C94F8506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27" creationId="{A5922C03-CD46-4202-BE6D-AFC09CC10508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0" creationId="{F0F4FC70-6217-4806-BDE4-CB36E41D017A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3" creationId="{325A114A-C7FA-4FD4-B00D-6009F35C4DB1}"/>
          </ac:cxnSpMkLst>
        </pc:cxnChg>
        <pc:cxnChg chg="mod">
          <ac:chgData name="최요한" userId="06094833-7345-471a-bc16-d5c650d1ecda" providerId="ADAL" clId="{44427C50-ECAE-4756-9505-8DFBB5BF0A69}" dt="2022-02-03T08:23:36.133" v="764" actId="208"/>
          <ac:cxnSpMkLst>
            <pc:docMk/>
            <pc:sldMk cId="1719563128" sldId="260"/>
            <ac:cxnSpMk id="36" creationId="{253FC057-1BF1-48E5-A2C1-67C37DB37D4C}"/>
          </ac:cxnSpMkLst>
        </pc:cxnChg>
        <pc:cxnChg chg="mod">
          <ac:chgData name="최요한" userId="06094833-7345-471a-bc16-d5c650d1ecda" providerId="ADAL" clId="{44427C50-ECAE-4756-9505-8DFBB5BF0A69}" dt="2022-02-03T08:23:49.467" v="765" actId="208"/>
          <ac:cxnSpMkLst>
            <pc:docMk/>
            <pc:sldMk cId="1719563128" sldId="260"/>
            <ac:cxnSpMk id="41" creationId="{2F95F44A-4F18-4663-8727-60F909AA3622}"/>
          </ac:cxnSpMkLst>
        </pc:cxnChg>
        <pc:cxnChg chg="mod">
          <ac:chgData name="최요한" userId="06094833-7345-471a-bc16-d5c650d1ecda" providerId="ADAL" clId="{44427C50-ECAE-4756-9505-8DFBB5BF0A69}" dt="2022-02-03T08:23:49.467" v="765" actId="208"/>
          <ac:cxnSpMkLst>
            <pc:docMk/>
            <pc:sldMk cId="1719563128" sldId="260"/>
            <ac:cxnSpMk id="44" creationId="{0B7F701E-7770-4B2A-885F-E3E81509D1B5}"/>
          </ac:cxnSpMkLst>
        </pc:cxnChg>
        <pc:cxnChg chg="mod">
          <ac:chgData name="최요한" userId="06094833-7345-471a-bc16-d5c650d1ecda" providerId="ADAL" clId="{44427C50-ECAE-4756-9505-8DFBB5BF0A69}" dt="2022-02-03T08:23:49.467" v="765" actId="208"/>
          <ac:cxnSpMkLst>
            <pc:docMk/>
            <pc:sldMk cId="1719563128" sldId="260"/>
            <ac:cxnSpMk id="47" creationId="{8D48ABF5-6D02-4E96-984D-A7DB0C471D15}"/>
          </ac:cxnSpMkLst>
        </pc:cxnChg>
      </pc:sldChg>
      <pc:sldChg chg="add del">
        <pc:chgData name="최요한" userId="06094833-7345-471a-bc16-d5c650d1ecda" providerId="ADAL" clId="{44427C50-ECAE-4756-9505-8DFBB5BF0A69}" dt="2022-02-03T08:19:48.769" v="756"/>
        <pc:sldMkLst>
          <pc:docMk/>
          <pc:sldMk cId="2414908731" sldId="260"/>
        </pc:sldMkLst>
      </pc:sldChg>
      <pc:sldChg chg="delSp modSp add mod">
        <pc:chgData name="최요한" userId="06094833-7345-471a-bc16-d5c650d1ecda" providerId="ADAL" clId="{44427C50-ECAE-4756-9505-8DFBB5BF0A69}" dt="2022-02-03T08:28:46.312" v="830" actId="20577"/>
        <pc:sldMkLst>
          <pc:docMk/>
          <pc:sldMk cId="689944292" sldId="261"/>
        </pc:sldMkLst>
        <pc:spChg chg="del">
          <ac:chgData name="최요한" userId="06094833-7345-471a-bc16-d5c650d1ecda" providerId="ADAL" clId="{44427C50-ECAE-4756-9505-8DFBB5BF0A69}" dt="2022-02-03T08:25:02.111" v="767" actId="478"/>
          <ac:spMkLst>
            <pc:docMk/>
            <pc:sldMk cId="689944292" sldId="261"/>
            <ac:spMk id="4" creationId="{47E3DC00-1293-4FD7-9F98-198EC404FDCD}"/>
          </ac:spMkLst>
        </pc:spChg>
        <pc:spChg chg="del">
          <ac:chgData name="최요한" userId="06094833-7345-471a-bc16-d5c650d1ecda" providerId="ADAL" clId="{44427C50-ECAE-4756-9505-8DFBB5BF0A69}" dt="2022-02-03T08:25:11.812" v="772" actId="478"/>
          <ac:spMkLst>
            <pc:docMk/>
            <pc:sldMk cId="689944292" sldId="261"/>
            <ac:spMk id="6" creationId="{28696D3B-A12C-4291-9019-E553DF9D66C4}"/>
          </ac:spMkLst>
        </pc:spChg>
        <pc:spChg chg="del">
          <ac:chgData name="최요한" userId="06094833-7345-471a-bc16-d5c650d1ecda" providerId="ADAL" clId="{44427C50-ECAE-4756-9505-8DFBB5BF0A69}" dt="2022-02-03T08:25:11.812" v="772" actId="478"/>
          <ac:spMkLst>
            <pc:docMk/>
            <pc:sldMk cId="689944292" sldId="261"/>
            <ac:spMk id="7" creationId="{75019FED-4921-4EBC-B278-866BC8EBEEDF}"/>
          </ac:spMkLst>
        </pc:spChg>
        <pc:spChg chg="mod">
          <ac:chgData name="최요한" userId="06094833-7345-471a-bc16-d5c650d1ecda" providerId="ADAL" clId="{44427C50-ECAE-4756-9505-8DFBB5BF0A69}" dt="2022-02-03T08:28:46.312" v="830" actId="20577"/>
          <ac:spMkLst>
            <pc:docMk/>
            <pc:sldMk cId="689944292" sldId="261"/>
            <ac:spMk id="12" creationId="{EAC78C52-D7F1-47AC-93FD-CDDD0A5D2E78}"/>
          </ac:spMkLst>
        </pc:spChg>
        <pc:cxnChg chg="del mod">
          <ac:chgData name="최요한" userId="06094833-7345-471a-bc16-d5c650d1ecda" providerId="ADAL" clId="{44427C50-ECAE-4756-9505-8DFBB5BF0A69}" dt="2022-02-03T08:25:08.251" v="769" actId="478"/>
          <ac:cxnSpMkLst>
            <pc:docMk/>
            <pc:sldMk cId="689944292" sldId="261"/>
            <ac:cxnSpMk id="3" creationId="{95423713-5508-4847-B168-5EC2D53C328C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17" creationId="{9B37718C-A92D-4668-8EA0-A8E2E1F9C031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21" creationId="{9CA01C98-234F-4BAF-8B8A-0B72C94F8506}"/>
          </ac:cxnSpMkLst>
        </pc:cxnChg>
        <pc:cxnChg chg="del mod">
          <ac:chgData name="최요한" userId="06094833-7345-471a-bc16-d5c650d1ecda" providerId="ADAL" clId="{44427C50-ECAE-4756-9505-8DFBB5BF0A69}" dt="2022-02-03T08:25:09.424" v="770" actId="478"/>
          <ac:cxnSpMkLst>
            <pc:docMk/>
            <pc:sldMk cId="689944292" sldId="261"/>
            <ac:cxnSpMk id="27" creationId="{A5922C03-CD46-4202-BE6D-AFC09CC10508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30" creationId="{F0F4FC70-6217-4806-BDE4-CB36E41D017A}"/>
          </ac:cxnSpMkLst>
        </pc:cxnChg>
        <pc:cxnChg chg="del mod">
          <ac:chgData name="최요한" userId="06094833-7345-471a-bc16-d5c650d1ecda" providerId="ADAL" clId="{44427C50-ECAE-4756-9505-8DFBB5BF0A69}" dt="2022-02-03T08:25:06.654" v="768" actId="478"/>
          <ac:cxnSpMkLst>
            <pc:docMk/>
            <pc:sldMk cId="689944292" sldId="261"/>
            <ac:cxnSpMk id="33" creationId="{325A114A-C7FA-4FD4-B00D-6009F35C4DB1}"/>
          </ac:cxnSpMkLst>
        </pc:cxnChg>
        <pc:cxnChg chg="del mod">
          <ac:chgData name="최요한" userId="06094833-7345-471a-bc16-d5c650d1ecda" providerId="ADAL" clId="{44427C50-ECAE-4756-9505-8DFBB5BF0A69}" dt="2022-02-03T08:25:10.459" v="771" actId="478"/>
          <ac:cxnSpMkLst>
            <pc:docMk/>
            <pc:sldMk cId="689944292" sldId="261"/>
            <ac:cxnSpMk id="36" creationId="{253FC057-1BF1-48E5-A2C1-67C37DB37D4C}"/>
          </ac:cxnSpMkLst>
        </pc:cxnChg>
        <pc:cxnChg chg="del mod">
          <ac:chgData name="최요한" userId="06094833-7345-471a-bc16-d5c650d1ecda" providerId="ADAL" clId="{44427C50-ECAE-4756-9505-8DFBB5BF0A69}" dt="2022-02-03T08:25:02.111" v="767" actId="478"/>
          <ac:cxnSpMkLst>
            <pc:docMk/>
            <pc:sldMk cId="689944292" sldId="261"/>
            <ac:cxnSpMk id="41" creationId="{2F95F44A-4F18-4663-8727-60F909AA3622}"/>
          </ac:cxnSpMkLst>
        </pc:cxnChg>
        <pc:cxnChg chg="del mod">
          <ac:chgData name="최요한" userId="06094833-7345-471a-bc16-d5c650d1ecda" providerId="ADAL" clId="{44427C50-ECAE-4756-9505-8DFBB5BF0A69}" dt="2022-02-03T08:25:02.111" v="767" actId="478"/>
          <ac:cxnSpMkLst>
            <pc:docMk/>
            <pc:sldMk cId="689944292" sldId="261"/>
            <ac:cxnSpMk id="44" creationId="{0B7F701E-7770-4B2A-885F-E3E81509D1B5}"/>
          </ac:cxnSpMkLst>
        </pc:cxnChg>
        <pc:cxnChg chg="del mod">
          <ac:chgData name="최요한" userId="06094833-7345-471a-bc16-d5c650d1ecda" providerId="ADAL" clId="{44427C50-ECAE-4756-9505-8DFBB5BF0A69}" dt="2022-02-03T08:25:02.111" v="767" actId="478"/>
          <ac:cxnSpMkLst>
            <pc:docMk/>
            <pc:sldMk cId="689944292" sldId="261"/>
            <ac:cxnSpMk id="47" creationId="{8D48ABF5-6D02-4E96-984D-A7DB0C471D15}"/>
          </ac:cxnSpMkLst>
        </pc:cxnChg>
      </pc:sldChg>
      <pc:sldChg chg="addSp delSp modSp add mod">
        <pc:chgData name="최요한" userId="06094833-7345-471a-bc16-d5c650d1ecda" providerId="ADAL" clId="{44427C50-ECAE-4756-9505-8DFBB5BF0A69}" dt="2022-02-03T08:53:29.246" v="1539"/>
        <pc:sldMkLst>
          <pc:docMk/>
          <pc:sldMk cId="999532745" sldId="262"/>
        </pc:sldMkLst>
        <pc:spChg chg="add mod">
          <ac:chgData name="최요한" userId="06094833-7345-471a-bc16-d5c650d1ecda" providerId="ADAL" clId="{44427C50-ECAE-4756-9505-8DFBB5BF0A69}" dt="2022-02-03T08:31:15.870" v="928" actId="1076"/>
          <ac:spMkLst>
            <pc:docMk/>
            <pc:sldMk cId="999532745" sldId="262"/>
            <ac:spMk id="2" creationId="{762CB6A3-EEB3-4E23-BB3C-B862B72BFAB0}"/>
          </ac:spMkLst>
        </pc:spChg>
        <pc:spChg chg="add del mod">
          <ac:chgData name="최요한" userId="06094833-7345-471a-bc16-d5c650d1ecda" providerId="ADAL" clId="{44427C50-ECAE-4756-9505-8DFBB5BF0A69}" dt="2022-02-03T08:31:58.844" v="932" actId="1076"/>
          <ac:spMkLst>
            <pc:docMk/>
            <pc:sldMk cId="999532745" sldId="262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30:25.671" v="919" actId="1076"/>
          <ac:spMkLst>
            <pc:docMk/>
            <pc:sldMk cId="999532745" sldId="262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30:31.081" v="920" actId="1076"/>
          <ac:spMkLst>
            <pc:docMk/>
            <pc:sldMk cId="999532745" sldId="262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30:33.937" v="921" actId="1076"/>
          <ac:spMkLst>
            <pc:docMk/>
            <pc:sldMk cId="999532745" sldId="262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30:43.433" v="922" actId="1076"/>
          <ac:spMkLst>
            <pc:docMk/>
            <pc:sldMk cId="999532745" sldId="262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30:56.936" v="924" actId="1076"/>
          <ac:spMkLst>
            <pc:docMk/>
            <pc:sldMk cId="999532745" sldId="262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31:00.668" v="925" actId="1076"/>
          <ac:spMkLst>
            <pc:docMk/>
            <pc:sldMk cId="999532745" sldId="262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30:11.445" v="910" actId="1076"/>
          <ac:spMkLst>
            <pc:docMk/>
            <pc:sldMk cId="999532745" sldId="262"/>
            <ac:spMk id="14" creationId="{4DD18B10-1969-4937-A357-325EA9960B3E}"/>
          </ac:spMkLst>
        </pc:spChg>
        <pc:spChg chg="add del mod">
          <ac:chgData name="최요한" userId="06094833-7345-471a-bc16-d5c650d1ecda" providerId="ADAL" clId="{44427C50-ECAE-4756-9505-8DFBB5BF0A69}" dt="2022-02-03T08:27:15.327" v="792" actId="478"/>
          <ac:spMkLst>
            <pc:docMk/>
            <pc:sldMk cId="999532745" sldId="262"/>
            <ac:spMk id="15" creationId="{B626532F-B96A-4D94-9C10-351900681F22}"/>
          </ac:spMkLst>
        </pc:spChg>
        <pc:spChg chg="add mod">
          <ac:chgData name="최요한" userId="06094833-7345-471a-bc16-d5c650d1ecda" providerId="ADAL" clId="{44427C50-ECAE-4756-9505-8DFBB5BF0A69}" dt="2022-02-03T08:32:11.506" v="936" actId="20577"/>
          <ac:spMkLst>
            <pc:docMk/>
            <pc:sldMk cId="999532745" sldId="262"/>
            <ac:spMk id="16" creationId="{4C48D167-2947-4E1F-A9BE-3AB6CD8A6BEB}"/>
          </ac:spMkLst>
        </pc:spChg>
        <pc:spChg chg="add mod">
          <ac:chgData name="최요한" userId="06094833-7345-471a-bc16-d5c650d1ecda" providerId="ADAL" clId="{44427C50-ECAE-4756-9505-8DFBB5BF0A69}" dt="2022-02-03T08:32:33.932" v="946" actId="20577"/>
          <ac:spMkLst>
            <pc:docMk/>
            <pc:sldMk cId="999532745" sldId="262"/>
            <ac:spMk id="17" creationId="{83277FFF-64F2-423B-B8D8-894B3F8DF5E4}"/>
          </ac:spMkLst>
        </pc:spChg>
        <pc:spChg chg="add mod">
          <ac:chgData name="최요한" userId="06094833-7345-471a-bc16-d5c650d1ecda" providerId="ADAL" clId="{44427C50-ECAE-4756-9505-8DFBB5BF0A69}" dt="2022-02-03T08:32:42.850" v="955" actId="20577"/>
          <ac:spMkLst>
            <pc:docMk/>
            <pc:sldMk cId="999532745" sldId="262"/>
            <ac:spMk id="18" creationId="{E3394C4A-CA94-494A-9FFA-555200F3F116}"/>
          </ac:spMkLst>
        </pc:spChg>
        <pc:spChg chg="add mod">
          <ac:chgData name="최요한" userId="06094833-7345-471a-bc16-d5c650d1ecda" providerId="ADAL" clId="{44427C50-ECAE-4756-9505-8DFBB5BF0A69}" dt="2022-02-03T08:32:48.074" v="957" actId="20577"/>
          <ac:spMkLst>
            <pc:docMk/>
            <pc:sldMk cId="999532745" sldId="262"/>
            <ac:spMk id="19" creationId="{D55D7DA8-1C23-4E8F-A470-2DFC0951E05F}"/>
          </ac:spMkLst>
        </pc:spChg>
        <pc:spChg chg="add mod">
          <ac:chgData name="최요한" userId="06094833-7345-471a-bc16-d5c650d1ecda" providerId="ADAL" clId="{44427C50-ECAE-4756-9505-8DFBB5BF0A69}" dt="2022-02-03T08:53:29.246" v="1539"/>
          <ac:spMkLst>
            <pc:docMk/>
            <pc:sldMk cId="999532745" sldId="262"/>
            <ac:spMk id="20" creationId="{7197DAA4-4317-4397-B086-55BA6B0208A0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1" creationId="{22681063-A656-4886-B8C0-C5416829C711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2" creationId="{A94F8526-630F-4AB1-8192-A81B288E53FD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3" creationId="{11FF2423-FEBE-4383-99E1-A079FA6055EF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4" creationId="{6957DA3C-70CC-4D78-A429-75942DA68847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5" creationId="{E6D5CEC2-9021-4E13-9281-AABD27B351D4}"/>
          </ac:spMkLst>
        </pc:spChg>
        <pc:spChg chg="add del mod">
          <ac:chgData name="최요한" userId="06094833-7345-471a-bc16-d5c650d1ecda" providerId="ADAL" clId="{44427C50-ECAE-4756-9505-8DFBB5BF0A69}" dt="2022-02-03T08:36:15.753" v="1042" actId="478"/>
          <ac:spMkLst>
            <pc:docMk/>
            <pc:sldMk cId="999532745" sldId="262"/>
            <ac:spMk id="26" creationId="{76BBC4BD-A947-4F5D-A655-520BCBC602B6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7" creationId="{6E84ACFD-13A1-4EB0-A545-8FEEB558158B}"/>
          </ac:spMkLst>
        </pc:spChg>
        <pc:spChg chg="add mod">
          <ac:chgData name="최요한" userId="06094833-7345-471a-bc16-d5c650d1ecda" providerId="ADAL" clId="{44427C50-ECAE-4756-9505-8DFBB5BF0A69}" dt="2022-02-03T08:36:56.540" v="1052" actId="208"/>
          <ac:spMkLst>
            <pc:docMk/>
            <pc:sldMk cId="999532745" sldId="262"/>
            <ac:spMk id="28" creationId="{D3A12AA9-E260-4810-89CA-EBAD2EBBA034}"/>
          </ac:spMkLst>
        </pc:spChg>
      </pc:sldChg>
      <pc:sldChg chg="addSp modSp add mod">
        <pc:chgData name="최요한" userId="06094833-7345-471a-bc16-d5c650d1ecda" providerId="ADAL" clId="{44427C50-ECAE-4756-9505-8DFBB5BF0A69}" dt="2022-02-03T08:53:21.947" v="1537" actId="20577"/>
        <pc:sldMkLst>
          <pc:docMk/>
          <pc:sldMk cId="3371484920" sldId="263"/>
        </pc:sldMkLst>
        <pc:spChg chg="mod">
          <ac:chgData name="최요한" userId="06094833-7345-471a-bc16-d5c650d1ecda" providerId="ADAL" clId="{44427C50-ECAE-4756-9505-8DFBB5BF0A69}" dt="2022-02-03T08:46:55.316" v="1173" actId="14100"/>
          <ac:spMkLst>
            <pc:docMk/>
            <pc:sldMk cId="3371484920" sldId="263"/>
            <ac:spMk id="16" creationId="{4C48D167-2947-4E1F-A9BE-3AB6CD8A6BEB}"/>
          </ac:spMkLst>
        </pc:spChg>
        <pc:spChg chg="mod">
          <ac:chgData name="최요한" userId="06094833-7345-471a-bc16-d5c650d1ecda" providerId="ADAL" clId="{44427C50-ECAE-4756-9505-8DFBB5BF0A69}" dt="2022-02-03T08:50:39.537" v="1478" actId="1076"/>
          <ac:spMkLst>
            <pc:docMk/>
            <pc:sldMk cId="3371484920" sldId="263"/>
            <ac:spMk id="17" creationId="{83277FFF-64F2-423B-B8D8-894B3F8DF5E4}"/>
          </ac:spMkLst>
        </pc:spChg>
        <pc:spChg chg="mod">
          <ac:chgData name="최요한" userId="06094833-7345-471a-bc16-d5c650d1ecda" providerId="ADAL" clId="{44427C50-ECAE-4756-9505-8DFBB5BF0A69}" dt="2022-02-03T08:51:14.016" v="1488" actId="1076"/>
          <ac:spMkLst>
            <pc:docMk/>
            <pc:sldMk cId="3371484920" sldId="263"/>
            <ac:spMk id="18" creationId="{E3394C4A-CA94-494A-9FFA-555200F3F116}"/>
          </ac:spMkLst>
        </pc:spChg>
        <pc:spChg chg="mod">
          <ac:chgData name="최요한" userId="06094833-7345-471a-bc16-d5c650d1ecda" providerId="ADAL" clId="{44427C50-ECAE-4756-9505-8DFBB5BF0A69}" dt="2022-02-03T08:51:09.436" v="1486" actId="1076"/>
          <ac:spMkLst>
            <pc:docMk/>
            <pc:sldMk cId="3371484920" sldId="263"/>
            <ac:spMk id="19" creationId="{D55D7DA8-1C23-4E8F-A470-2DFC0951E05F}"/>
          </ac:spMkLst>
        </pc:spChg>
        <pc:spChg chg="mod">
          <ac:chgData name="최요한" userId="06094833-7345-471a-bc16-d5c650d1ecda" providerId="ADAL" clId="{44427C50-ECAE-4756-9505-8DFBB5BF0A69}" dt="2022-02-03T08:53:21.947" v="1537" actId="20577"/>
          <ac:spMkLst>
            <pc:docMk/>
            <pc:sldMk cId="3371484920" sldId="263"/>
            <ac:spMk id="20" creationId="{7197DAA4-4317-4397-B086-55BA6B0208A0}"/>
          </ac:spMkLst>
        </pc:spChg>
        <pc:spChg chg="mod">
          <ac:chgData name="최요한" userId="06094833-7345-471a-bc16-d5c650d1ecda" providerId="ADAL" clId="{44427C50-ECAE-4756-9505-8DFBB5BF0A69}" dt="2022-02-03T08:51:22.640" v="1493" actId="1076"/>
          <ac:spMkLst>
            <pc:docMk/>
            <pc:sldMk cId="3371484920" sldId="263"/>
            <ac:spMk id="21" creationId="{22681063-A656-4886-B8C0-C5416829C711}"/>
          </ac:spMkLst>
        </pc:spChg>
        <pc:spChg chg="mod">
          <ac:chgData name="최요한" userId="06094833-7345-471a-bc16-d5c650d1ecda" providerId="ADAL" clId="{44427C50-ECAE-4756-9505-8DFBB5BF0A69}" dt="2022-02-03T08:51:45.947" v="1512" actId="1076"/>
          <ac:spMkLst>
            <pc:docMk/>
            <pc:sldMk cId="3371484920" sldId="263"/>
            <ac:spMk id="22" creationId="{A94F8526-630F-4AB1-8192-A81B288E53FD}"/>
          </ac:spMkLst>
        </pc:spChg>
        <pc:spChg chg="mod">
          <ac:chgData name="최요한" userId="06094833-7345-471a-bc16-d5c650d1ecda" providerId="ADAL" clId="{44427C50-ECAE-4756-9505-8DFBB5BF0A69}" dt="2022-02-03T08:51:33.724" v="1501" actId="1076"/>
          <ac:spMkLst>
            <pc:docMk/>
            <pc:sldMk cId="3371484920" sldId="263"/>
            <ac:spMk id="23" creationId="{11FF2423-FEBE-4383-99E1-A079FA6055EF}"/>
          </ac:spMkLst>
        </pc:spChg>
        <pc:spChg chg="mod">
          <ac:chgData name="최요한" userId="06094833-7345-471a-bc16-d5c650d1ecda" providerId="ADAL" clId="{44427C50-ECAE-4756-9505-8DFBB5BF0A69}" dt="2022-02-03T08:51:28.023" v="1497" actId="1076"/>
          <ac:spMkLst>
            <pc:docMk/>
            <pc:sldMk cId="3371484920" sldId="263"/>
            <ac:spMk id="24" creationId="{6957DA3C-70CC-4D78-A429-75942DA68847}"/>
          </ac:spMkLst>
        </pc:spChg>
        <pc:spChg chg="mod">
          <ac:chgData name="최요한" userId="06094833-7345-471a-bc16-d5c650d1ecda" providerId="ADAL" clId="{44427C50-ECAE-4756-9505-8DFBB5BF0A69}" dt="2022-02-03T08:51:52.215" v="1517" actId="1076"/>
          <ac:spMkLst>
            <pc:docMk/>
            <pc:sldMk cId="3371484920" sldId="263"/>
            <ac:spMk id="25" creationId="{E6D5CEC2-9021-4E13-9281-AABD27B351D4}"/>
          </ac:spMkLst>
        </pc:spChg>
        <pc:spChg chg="add mod">
          <ac:chgData name="최요한" userId="06094833-7345-471a-bc16-d5c650d1ecda" providerId="ADAL" clId="{44427C50-ECAE-4756-9505-8DFBB5BF0A69}" dt="2022-02-03T08:40:40.398" v="1119" actId="14100"/>
          <ac:spMkLst>
            <pc:docMk/>
            <pc:sldMk cId="3371484920" sldId="263"/>
            <ac:spMk id="26" creationId="{30872EE1-D941-4927-97C3-D25E1C403381}"/>
          </ac:spMkLst>
        </pc:spChg>
        <pc:spChg chg="mod">
          <ac:chgData name="최요한" userId="06094833-7345-471a-bc16-d5c650d1ecda" providerId="ADAL" clId="{44427C50-ECAE-4756-9505-8DFBB5BF0A69}" dt="2022-02-03T08:51:57.159" v="1520" actId="1076"/>
          <ac:spMkLst>
            <pc:docMk/>
            <pc:sldMk cId="3371484920" sldId="263"/>
            <ac:spMk id="27" creationId="{6E84ACFD-13A1-4EB0-A545-8FEEB558158B}"/>
          </ac:spMkLst>
        </pc:spChg>
        <pc:spChg chg="mod">
          <ac:chgData name="최요한" userId="06094833-7345-471a-bc16-d5c650d1ecda" providerId="ADAL" clId="{44427C50-ECAE-4756-9505-8DFBB5BF0A69}" dt="2022-02-03T08:48:40.798" v="1180" actId="1076"/>
          <ac:spMkLst>
            <pc:docMk/>
            <pc:sldMk cId="3371484920" sldId="263"/>
            <ac:spMk id="28" creationId="{D3A12AA9-E260-4810-89CA-EBAD2EBBA034}"/>
          </ac:spMkLst>
        </pc:spChg>
        <pc:spChg chg="add mod">
          <ac:chgData name="최요한" userId="06094833-7345-471a-bc16-d5c650d1ecda" providerId="ADAL" clId="{44427C50-ECAE-4756-9505-8DFBB5BF0A69}" dt="2022-02-03T08:49:18.139" v="1195" actId="571"/>
          <ac:spMkLst>
            <pc:docMk/>
            <pc:sldMk cId="3371484920" sldId="263"/>
            <ac:spMk id="85" creationId="{EC819562-6D50-48D8-B03B-E175E6F589F7}"/>
          </ac:spMkLst>
        </pc:spChg>
        <pc:spChg chg="add mod">
          <ac:chgData name="최요한" userId="06094833-7345-471a-bc16-d5c650d1ecda" providerId="ADAL" clId="{44427C50-ECAE-4756-9505-8DFBB5BF0A69}" dt="2022-02-03T08:49:18.139" v="1195" actId="571"/>
          <ac:spMkLst>
            <pc:docMk/>
            <pc:sldMk cId="3371484920" sldId="263"/>
            <ac:spMk id="86" creationId="{71DA4004-A273-406C-9FD2-0604368333CB}"/>
          </ac:spMkLst>
        </pc:spChg>
        <pc:spChg chg="add mod">
          <ac:chgData name="최요한" userId="06094833-7345-471a-bc16-d5c650d1ecda" providerId="ADAL" clId="{44427C50-ECAE-4756-9505-8DFBB5BF0A69}" dt="2022-02-03T08:51:40.336" v="1506" actId="1076"/>
          <ac:spMkLst>
            <pc:docMk/>
            <pc:sldMk cId="3371484920" sldId="263"/>
            <ac:spMk id="89" creationId="{4E4FFAAF-3A64-4CF7-BA9A-771E8B3302DC}"/>
          </ac:spMkLst>
        </pc:spChg>
        <pc:cxnChg chg="add mod">
          <ac:chgData name="최요한" userId="06094833-7345-471a-bc16-d5c650d1ecda" providerId="ADAL" clId="{44427C50-ECAE-4756-9505-8DFBB5BF0A69}" dt="2022-02-03T08:46:55.316" v="1173" actId="14100"/>
          <ac:cxnSpMkLst>
            <pc:docMk/>
            <pc:sldMk cId="3371484920" sldId="263"/>
            <ac:cxnSpMk id="4" creationId="{AB4A53C0-EAAB-41B3-A948-3C42C7F4EBD5}"/>
          </ac:cxnSpMkLst>
        </pc:cxnChg>
        <pc:cxnChg chg="add mod">
          <ac:chgData name="최요한" userId="06094833-7345-471a-bc16-d5c650d1ecda" providerId="ADAL" clId="{44427C50-ECAE-4756-9505-8DFBB5BF0A69}" dt="2022-02-03T08:50:39.537" v="1478" actId="1076"/>
          <ac:cxnSpMkLst>
            <pc:docMk/>
            <pc:sldMk cId="3371484920" sldId="263"/>
            <ac:cxnSpMk id="29" creationId="{4050244D-C0F6-4194-B678-F90A6A6F0A32}"/>
          </ac:cxnSpMkLst>
        </pc:cxnChg>
        <pc:cxnChg chg="add mod">
          <ac:chgData name="최요한" userId="06094833-7345-471a-bc16-d5c650d1ecda" providerId="ADAL" clId="{44427C50-ECAE-4756-9505-8DFBB5BF0A69}" dt="2022-02-03T08:51:09.436" v="1486" actId="1076"/>
          <ac:cxnSpMkLst>
            <pc:docMk/>
            <pc:sldMk cId="3371484920" sldId="263"/>
            <ac:cxnSpMk id="30" creationId="{22673703-EA4B-458C-8D48-68B2C0F7FD7D}"/>
          </ac:cxnSpMkLst>
        </pc:cxnChg>
        <pc:cxnChg chg="add mod">
          <ac:chgData name="최요한" userId="06094833-7345-471a-bc16-d5c650d1ecda" providerId="ADAL" clId="{44427C50-ECAE-4756-9505-8DFBB5BF0A69}" dt="2022-02-03T08:51:14.016" v="1488" actId="1076"/>
          <ac:cxnSpMkLst>
            <pc:docMk/>
            <pc:sldMk cId="3371484920" sldId="263"/>
            <ac:cxnSpMk id="31" creationId="{BE3018C7-F6B7-4434-AC4F-5AFB9EA57D14}"/>
          </ac:cxnSpMkLst>
        </pc:cxnChg>
        <pc:cxnChg chg="add mod">
          <ac:chgData name="최요한" userId="06094833-7345-471a-bc16-d5c650d1ecda" providerId="ADAL" clId="{44427C50-ECAE-4756-9505-8DFBB5BF0A69}" dt="2022-02-03T08:51:18.112" v="1490" actId="1076"/>
          <ac:cxnSpMkLst>
            <pc:docMk/>
            <pc:sldMk cId="3371484920" sldId="263"/>
            <ac:cxnSpMk id="36" creationId="{4D036C1F-FD9D-4FDE-9D30-9ED08465D2D5}"/>
          </ac:cxnSpMkLst>
        </pc:cxnChg>
        <pc:cxnChg chg="add mod">
          <ac:chgData name="최요한" userId="06094833-7345-471a-bc16-d5c650d1ecda" providerId="ADAL" clId="{44427C50-ECAE-4756-9505-8DFBB5BF0A69}" dt="2022-02-03T08:51:22.640" v="1493" actId="1076"/>
          <ac:cxnSpMkLst>
            <pc:docMk/>
            <pc:sldMk cId="3371484920" sldId="263"/>
            <ac:cxnSpMk id="39" creationId="{9E71E6CE-0C27-41AD-A66C-861C7A0A8BC2}"/>
          </ac:cxnSpMkLst>
        </pc:cxnChg>
        <pc:cxnChg chg="add mod">
          <ac:chgData name="최요한" userId="06094833-7345-471a-bc16-d5c650d1ecda" providerId="ADAL" clId="{44427C50-ECAE-4756-9505-8DFBB5BF0A69}" dt="2022-02-03T08:51:22.640" v="1493" actId="1076"/>
          <ac:cxnSpMkLst>
            <pc:docMk/>
            <pc:sldMk cId="3371484920" sldId="263"/>
            <ac:cxnSpMk id="42" creationId="{69DAD1EE-AEE1-46D6-8FA7-F573CCDF164F}"/>
          </ac:cxnSpMkLst>
        </pc:cxnChg>
        <pc:cxnChg chg="add mod">
          <ac:chgData name="최요한" userId="06094833-7345-471a-bc16-d5c650d1ecda" providerId="ADAL" clId="{44427C50-ECAE-4756-9505-8DFBB5BF0A69}" dt="2022-02-03T08:51:45.947" v="1512" actId="1076"/>
          <ac:cxnSpMkLst>
            <pc:docMk/>
            <pc:sldMk cId="3371484920" sldId="263"/>
            <ac:cxnSpMk id="46" creationId="{EE3962A0-31ED-496C-832A-3B110B60389F}"/>
          </ac:cxnSpMkLst>
        </pc:cxnChg>
        <pc:cxnChg chg="add mod">
          <ac:chgData name="최요한" userId="06094833-7345-471a-bc16-d5c650d1ecda" providerId="ADAL" clId="{44427C50-ECAE-4756-9505-8DFBB5BF0A69}" dt="2022-02-03T08:51:45.947" v="1512" actId="1076"/>
          <ac:cxnSpMkLst>
            <pc:docMk/>
            <pc:sldMk cId="3371484920" sldId="263"/>
            <ac:cxnSpMk id="47" creationId="{6B32C828-C25C-4D4E-8933-0410A6158F2A}"/>
          </ac:cxnSpMkLst>
        </pc:cxnChg>
        <pc:cxnChg chg="add mod">
          <ac:chgData name="최요한" userId="06094833-7345-471a-bc16-d5c650d1ecda" providerId="ADAL" clId="{44427C50-ECAE-4756-9505-8DFBB5BF0A69}" dt="2022-02-03T08:51:28.023" v="1497" actId="1076"/>
          <ac:cxnSpMkLst>
            <pc:docMk/>
            <pc:sldMk cId="3371484920" sldId="263"/>
            <ac:cxnSpMk id="52" creationId="{82162DF2-A691-4089-BADB-21F8AC712FBE}"/>
          </ac:cxnSpMkLst>
        </pc:cxnChg>
        <pc:cxnChg chg="add mod">
          <ac:chgData name="최요한" userId="06094833-7345-471a-bc16-d5c650d1ecda" providerId="ADAL" clId="{44427C50-ECAE-4756-9505-8DFBB5BF0A69}" dt="2022-02-03T08:51:28.023" v="1497" actId="1076"/>
          <ac:cxnSpMkLst>
            <pc:docMk/>
            <pc:sldMk cId="3371484920" sldId="263"/>
            <ac:cxnSpMk id="53" creationId="{14506312-573A-4DF2-BE55-873021C631B6}"/>
          </ac:cxnSpMkLst>
        </pc:cxnChg>
        <pc:cxnChg chg="add mod">
          <ac:chgData name="최요한" userId="06094833-7345-471a-bc16-d5c650d1ecda" providerId="ADAL" clId="{44427C50-ECAE-4756-9505-8DFBB5BF0A69}" dt="2022-02-03T08:51:52.215" v="1517" actId="1076"/>
          <ac:cxnSpMkLst>
            <pc:docMk/>
            <pc:sldMk cId="3371484920" sldId="263"/>
            <ac:cxnSpMk id="58" creationId="{BAE934FA-D646-4EA0-AB42-10D145FAA784}"/>
          </ac:cxnSpMkLst>
        </pc:cxnChg>
        <pc:cxnChg chg="add mod">
          <ac:chgData name="최요한" userId="06094833-7345-471a-bc16-d5c650d1ecda" providerId="ADAL" clId="{44427C50-ECAE-4756-9505-8DFBB5BF0A69}" dt="2022-02-03T08:51:52.215" v="1517" actId="1076"/>
          <ac:cxnSpMkLst>
            <pc:docMk/>
            <pc:sldMk cId="3371484920" sldId="263"/>
            <ac:cxnSpMk id="59" creationId="{82D56D61-C4FA-42AD-9F16-871DC5ECA856}"/>
          </ac:cxnSpMkLst>
        </pc:cxnChg>
        <pc:cxnChg chg="add mod">
          <ac:chgData name="최요한" userId="06094833-7345-471a-bc16-d5c650d1ecda" providerId="ADAL" clId="{44427C50-ECAE-4756-9505-8DFBB5BF0A69}" dt="2022-02-03T08:51:33.724" v="1501" actId="1076"/>
          <ac:cxnSpMkLst>
            <pc:docMk/>
            <pc:sldMk cId="3371484920" sldId="263"/>
            <ac:cxnSpMk id="64" creationId="{86627B5A-CF7D-4833-8063-F07939A91886}"/>
          </ac:cxnSpMkLst>
        </pc:cxnChg>
        <pc:cxnChg chg="add mod">
          <ac:chgData name="최요한" userId="06094833-7345-471a-bc16-d5c650d1ecda" providerId="ADAL" clId="{44427C50-ECAE-4756-9505-8DFBB5BF0A69}" dt="2022-02-03T08:51:33.724" v="1501" actId="1076"/>
          <ac:cxnSpMkLst>
            <pc:docMk/>
            <pc:sldMk cId="3371484920" sldId="263"/>
            <ac:cxnSpMk id="65" creationId="{1DE11B7C-C3DE-4C21-8DB5-6E97825AB3CA}"/>
          </ac:cxnSpMkLst>
        </pc:cxnChg>
        <pc:cxnChg chg="add mod">
          <ac:chgData name="최요한" userId="06094833-7345-471a-bc16-d5c650d1ecda" providerId="ADAL" clId="{44427C50-ECAE-4756-9505-8DFBB5BF0A69}" dt="2022-02-03T08:51:57.159" v="1520" actId="1076"/>
          <ac:cxnSpMkLst>
            <pc:docMk/>
            <pc:sldMk cId="3371484920" sldId="263"/>
            <ac:cxnSpMk id="70" creationId="{9116E0FB-9F55-45FB-8B60-CE81EADC4BA5}"/>
          </ac:cxnSpMkLst>
        </pc:cxnChg>
        <pc:cxnChg chg="add mod">
          <ac:chgData name="최요한" userId="06094833-7345-471a-bc16-d5c650d1ecda" providerId="ADAL" clId="{44427C50-ECAE-4756-9505-8DFBB5BF0A69}" dt="2022-02-03T08:51:57.159" v="1520" actId="1076"/>
          <ac:cxnSpMkLst>
            <pc:docMk/>
            <pc:sldMk cId="3371484920" sldId="263"/>
            <ac:cxnSpMk id="71" creationId="{8A02789E-F4DE-4F6B-962D-FB428B500CC2}"/>
          </ac:cxnSpMkLst>
        </pc:cxnChg>
        <pc:cxnChg chg="add mod">
          <ac:chgData name="최요한" userId="06094833-7345-471a-bc16-d5c650d1ecda" providerId="ADAL" clId="{44427C50-ECAE-4756-9505-8DFBB5BF0A69}" dt="2022-02-03T08:48:40.798" v="1180" actId="1076"/>
          <ac:cxnSpMkLst>
            <pc:docMk/>
            <pc:sldMk cId="3371484920" sldId="263"/>
            <ac:cxnSpMk id="76" creationId="{8FE229EB-0693-4CD6-9FD4-BFCA2FAA7A2B}"/>
          </ac:cxnSpMkLst>
        </pc:cxnChg>
        <pc:cxnChg chg="add mod">
          <ac:chgData name="최요한" userId="06094833-7345-471a-bc16-d5c650d1ecda" providerId="ADAL" clId="{44427C50-ECAE-4756-9505-8DFBB5BF0A69}" dt="2022-02-03T08:48:40.798" v="1180" actId="1076"/>
          <ac:cxnSpMkLst>
            <pc:docMk/>
            <pc:sldMk cId="3371484920" sldId="263"/>
            <ac:cxnSpMk id="77" creationId="{1EA160F5-912D-46CB-803F-61919BC8DCC5}"/>
          </ac:cxnSpMkLst>
        </pc:cxnChg>
        <pc:cxnChg chg="add mod">
          <ac:chgData name="최요한" userId="06094833-7345-471a-bc16-d5c650d1ecda" providerId="ADAL" clId="{44427C50-ECAE-4756-9505-8DFBB5BF0A69}" dt="2022-02-03T08:52:36.215" v="1524" actId="14100"/>
          <ac:cxnSpMkLst>
            <pc:docMk/>
            <pc:sldMk cId="3371484920" sldId="263"/>
            <ac:cxnSpMk id="92" creationId="{0137A4D7-7E13-4038-B1DA-24D3DAA6B0D8}"/>
          </ac:cxnSpMkLst>
        </pc:cxnChg>
        <pc:cxnChg chg="add mod">
          <ac:chgData name="최요한" userId="06094833-7345-471a-bc16-d5c650d1ecda" providerId="ADAL" clId="{44427C50-ECAE-4756-9505-8DFBB5BF0A69}" dt="2022-02-03T08:52:18.350" v="1523" actId="14100"/>
          <ac:cxnSpMkLst>
            <pc:docMk/>
            <pc:sldMk cId="3371484920" sldId="263"/>
            <ac:cxnSpMk id="93" creationId="{B190387A-13C2-4E21-ADD5-B3AE01059819}"/>
          </ac:cxnSpMkLst>
        </pc:cxnChg>
      </pc:sldChg>
      <pc:sldChg chg="modSp add mod ord">
        <pc:chgData name="최요한" userId="06094833-7345-471a-bc16-d5c650d1ecda" providerId="ADAL" clId="{44427C50-ECAE-4756-9505-8DFBB5BF0A69}" dt="2022-02-03T08:53:56.410" v="1541" actId="2085"/>
        <pc:sldMkLst>
          <pc:docMk/>
          <pc:sldMk cId="1917286496" sldId="264"/>
        </pc:sldMkLst>
        <pc:spChg chg="mod">
          <ac:chgData name="최요한" userId="06094833-7345-471a-bc16-d5c650d1ecda" providerId="ADAL" clId="{44427C50-ECAE-4756-9505-8DFBB5BF0A69}" dt="2022-02-03T08:53:51.107" v="1540" actId="2085"/>
          <ac:spMkLst>
            <pc:docMk/>
            <pc:sldMk cId="1917286496" sldId="264"/>
            <ac:spMk id="2" creationId="{762CB6A3-EEB3-4E23-BB3C-B862B72BFAB0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5" creationId="{4B76CE2C-080C-42D6-B1C3-6B5D73CC9B76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8" creationId="{A0400A0F-A6B5-49BC-9ABA-D54849BF1ED6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9" creationId="{2B918CBB-9CF6-479B-85C2-E417B90E3670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0" creationId="{6E632C3A-D8EF-4465-92E3-2AB321AC585F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1" creationId="{38037414-1227-423C-B5B6-1A31E6734987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2" creationId="{EAC78C52-D7F1-47AC-93FD-CDDD0A5D2E78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3" creationId="{7139E22B-4344-4B99-B7C0-ED68B3015DED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4" creationId="{4DD18B10-1969-4937-A357-325EA9960B3E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6" creationId="{4C48D167-2947-4E1F-A9BE-3AB6CD8A6BEB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7" creationId="{83277FFF-64F2-423B-B8D8-894B3F8DF5E4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8" creationId="{E3394C4A-CA94-494A-9FFA-555200F3F116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19" creationId="{D55D7DA8-1C23-4E8F-A470-2DFC0951E05F}"/>
          </ac:spMkLst>
        </pc:spChg>
        <pc:spChg chg="mod">
          <ac:chgData name="최요한" userId="06094833-7345-471a-bc16-d5c650d1ecda" providerId="ADAL" clId="{44427C50-ECAE-4756-9505-8DFBB5BF0A69}" dt="2022-02-03T08:53:26.122" v="1538"/>
          <ac:spMkLst>
            <pc:docMk/>
            <pc:sldMk cId="1917286496" sldId="264"/>
            <ac:spMk id="20" creationId="{7197DAA4-4317-4397-B086-55BA6B0208A0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1" creationId="{22681063-A656-4886-B8C0-C5416829C711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2" creationId="{A94F8526-630F-4AB1-8192-A81B288E53FD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3" creationId="{11FF2423-FEBE-4383-99E1-A079FA6055EF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4" creationId="{6957DA3C-70CC-4D78-A429-75942DA68847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5" creationId="{E6D5CEC2-9021-4E13-9281-AABD27B351D4}"/>
          </ac:spMkLst>
        </pc:spChg>
        <pc:spChg chg="mod">
          <ac:chgData name="최요한" userId="06094833-7345-471a-bc16-d5c650d1ecda" providerId="ADAL" clId="{44427C50-ECAE-4756-9505-8DFBB5BF0A69}" dt="2022-02-03T08:53:56.410" v="1541" actId="2085"/>
          <ac:spMkLst>
            <pc:docMk/>
            <pc:sldMk cId="1917286496" sldId="264"/>
            <ac:spMk id="26" creationId="{30872EE1-D941-4927-97C3-D25E1C403381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7" creationId="{6E84ACFD-13A1-4EB0-A545-8FEEB558158B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28" creationId="{D3A12AA9-E260-4810-89CA-EBAD2EBBA034}"/>
          </ac:spMkLst>
        </pc:spChg>
        <pc:spChg chg="mod">
          <ac:chgData name="최요한" userId="06094833-7345-471a-bc16-d5c650d1ecda" providerId="ADAL" clId="{44427C50-ECAE-4756-9505-8DFBB5BF0A69}" dt="2022-02-03T08:53:08.126" v="1528" actId="208"/>
          <ac:spMkLst>
            <pc:docMk/>
            <pc:sldMk cId="1917286496" sldId="264"/>
            <ac:spMk id="89" creationId="{4E4FFAAF-3A64-4CF7-BA9A-771E8B3302DC}"/>
          </ac:spMkLst>
        </pc:sp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" creationId="{AB4A53C0-EAAB-41B3-A948-3C42C7F4EBD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29" creationId="{4050244D-C0F6-4194-B678-F90A6A6F0A32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0" creationId="{22673703-EA4B-458C-8D48-68B2C0F7FD7D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1" creationId="{BE3018C7-F6B7-4434-AC4F-5AFB9EA57D14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6" creationId="{4D036C1F-FD9D-4FDE-9D30-9ED08465D2D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39" creationId="{9E71E6CE-0C27-41AD-A66C-861C7A0A8BC2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2" creationId="{69DAD1EE-AEE1-46D6-8FA7-F573CCDF164F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6" creationId="{EE3962A0-31ED-496C-832A-3B110B60389F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47" creationId="{6B32C828-C25C-4D4E-8933-0410A6158F2A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2" creationId="{82162DF2-A691-4089-BADB-21F8AC712FBE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3" creationId="{14506312-573A-4DF2-BE55-873021C631B6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8" creationId="{BAE934FA-D646-4EA0-AB42-10D145FAA784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59" creationId="{82D56D61-C4FA-42AD-9F16-871DC5ECA856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64" creationId="{86627B5A-CF7D-4833-8063-F07939A91886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65" creationId="{1DE11B7C-C3DE-4C21-8DB5-6E97825AB3CA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0" creationId="{9116E0FB-9F55-45FB-8B60-CE81EADC4BA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1" creationId="{8A02789E-F4DE-4F6B-962D-FB428B500CC2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6" creationId="{8FE229EB-0693-4CD6-9FD4-BFCA2FAA7A2B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77" creationId="{1EA160F5-912D-46CB-803F-61919BC8DCC5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92" creationId="{0137A4D7-7E13-4038-B1DA-24D3DAA6B0D8}"/>
          </ac:cxnSpMkLst>
        </pc:cxnChg>
        <pc:cxnChg chg="mod">
          <ac:chgData name="최요한" userId="06094833-7345-471a-bc16-d5c650d1ecda" providerId="ADAL" clId="{44427C50-ECAE-4756-9505-8DFBB5BF0A69}" dt="2022-02-03T08:53:08.126" v="1528" actId="208"/>
          <ac:cxnSpMkLst>
            <pc:docMk/>
            <pc:sldMk cId="1917286496" sldId="264"/>
            <ac:cxnSpMk id="93" creationId="{B190387A-13C2-4E21-ADD5-B3AE01059819}"/>
          </ac:cxnSpMkLst>
        </pc:cxnChg>
      </pc:sldChg>
      <pc:sldChg chg="delSp modSp add mod">
        <pc:chgData name="최요한" userId="06094833-7345-471a-bc16-d5c650d1ecda" providerId="ADAL" clId="{44427C50-ECAE-4756-9505-8DFBB5BF0A69}" dt="2022-02-03T09:00:36.734" v="1693" actId="1076"/>
        <pc:sldMkLst>
          <pc:docMk/>
          <pc:sldMk cId="2732282999" sldId="265"/>
        </pc:sldMkLst>
        <pc:spChg chg="del">
          <ac:chgData name="최요한" userId="06094833-7345-471a-bc16-d5c650d1ecda" providerId="ADAL" clId="{44427C50-ECAE-4756-9505-8DFBB5BF0A69}" dt="2022-02-03T08:55:12.331" v="1545" actId="478"/>
          <ac:spMkLst>
            <pc:docMk/>
            <pc:sldMk cId="2732282999" sldId="265"/>
            <ac:spMk id="2" creationId="{762CB6A3-EEB3-4E23-BB3C-B862B72BFAB0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5" creationId="{4B76CE2C-080C-42D6-B1C3-6B5D73CC9B76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8" creationId="{A0400A0F-A6B5-49BC-9ABA-D54849BF1ED6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9" creationId="{2B918CBB-9CF6-479B-85C2-E417B90E3670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0" creationId="{6E632C3A-D8EF-4465-92E3-2AB321AC585F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1" creationId="{38037414-1227-423C-B5B6-1A31E6734987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2" creationId="{EAC78C52-D7F1-47AC-93FD-CDDD0A5D2E78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3" creationId="{7139E22B-4344-4B99-B7C0-ED68B3015DED}"/>
          </ac:spMkLst>
        </pc:spChg>
        <pc:spChg chg="del">
          <ac:chgData name="최요한" userId="06094833-7345-471a-bc16-d5c650d1ecda" providerId="ADAL" clId="{44427C50-ECAE-4756-9505-8DFBB5BF0A69}" dt="2022-02-03T08:55:10.580" v="1544" actId="478"/>
          <ac:spMkLst>
            <pc:docMk/>
            <pc:sldMk cId="2732282999" sldId="265"/>
            <ac:spMk id="14" creationId="{4DD18B10-1969-4937-A357-325EA9960B3E}"/>
          </ac:spMkLst>
        </pc:spChg>
        <pc:spChg chg="mod">
          <ac:chgData name="최요한" userId="06094833-7345-471a-bc16-d5c650d1ecda" providerId="ADAL" clId="{44427C50-ECAE-4756-9505-8DFBB5BF0A69}" dt="2022-02-03T08:59:02.466" v="1609" actId="404"/>
          <ac:spMkLst>
            <pc:docMk/>
            <pc:sldMk cId="2732282999" sldId="265"/>
            <ac:spMk id="16" creationId="{4C48D167-2947-4E1F-A9BE-3AB6CD8A6BEB}"/>
          </ac:spMkLst>
        </pc:spChg>
        <pc:spChg chg="mod">
          <ac:chgData name="최요한" userId="06094833-7345-471a-bc16-d5c650d1ecda" providerId="ADAL" clId="{44427C50-ECAE-4756-9505-8DFBB5BF0A69}" dt="2022-02-03T08:59:02.466" v="1609" actId="404"/>
          <ac:spMkLst>
            <pc:docMk/>
            <pc:sldMk cId="2732282999" sldId="265"/>
            <ac:spMk id="17" creationId="{83277FFF-64F2-423B-B8D8-894B3F8DF5E4}"/>
          </ac:spMkLst>
        </pc:spChg>
        <pc:spChg chg="mod">
          <ac:chgData name="최요한" userId="06094833-7345-471a-bc16-d5c650d1ecda" providerId="ADAL" clId="{44427C50-ECAE-4756-9505-8DFBB5BF0A69}" dt="2022-02-03T08:59:57.931" v="1674" actId="1076"/>
          <ac:spMkLst>
            <pc:docMk/>
            <pc:sldMk cId="2732282999" sldId="265"/>
            <ac:spMk id="18" creationId="{E3394C4A-CA94-494A-9FFA-555200F3F116}"/>
          </ac:spMkLst>
        </pc:spChg>
        <pc:spChg chg="mod">
          <ac:chgData name="최요한" userId="06094833-7345-471a-bc16-d5c650d1ecda" providerId="ADAL" clId="{44427C50-ECAE-4756-9505-8DFBB5BF0A69}" dt="2022-02-03T08:59:02.466" v="1609" actId="404"/>
          <ac:spMkLst>
            <pc:docMk/>
            <pc:sldMk cId="2732282999" sldId="265"/>
            <ac:spMk id="19" creationId="{D55D7DA8-1C23-4E8F-A470-2DFC0951E05F}"/>
          </ac:spMkLst>
        </pc:spChg>
        <pc:spChg chg="mod">
          <ac:chgData name="최요한" userId="06094833-7345-471a-bc16-d5c650d1ecda" providerId="ADAL" clId="{44427C50-ECAE-4756-9505-8DFBB5BF0A69}" dt="2022-02-03T08:59:57.931" v="1674" actId="1076"/>
          <ac:spMkLst>
            <pc:docMk/>
            <pc:sldMk cId="2732282999" sldId="265"/>
            <ac:spMk id="20" creationId="{7197DAA4-4317-4397-B086-55BA6B0208A0}"/>
          </ac:spMkLst>
        </pc:spChg>
        <pc:spChg chg="mod">
          <ac:chgData name="최요한" userId="06094833-7345-471a-bc16-d5c650d1ecda" providerId="ADAL" clId="{44427C50-ECAE-4756-9505-8DFBB5BF0A69}" dt="2022-02-03T09:00:02.628" v="1678" actId="1076"/>
          <ac:spMkLst>
            <pc:docMk/>
            <pc:sldMk cId="2732282999" sldId="265"/>
            <ac:spMk id="21" creationId="{22681063-A656-4886-B8C0-C5416829C711}"/>
          </ac:spMkLst>
        </pc:spChg>
        <pc:spChg chg="mod">
          <ac:chgData name="최요한" userId="06094833-7345-471a-bc16-d5c650d1ecda" providerId="ADAL" clId="{44427C50-ECAE-4756-9505-8DFBB5BF0A69}" dt="2022-02-03T09:00:15.688" v="1692" actId="1076"/>
          <ac:spMkLst>
            <pc:docMk/>
            <pc:sldMk cId="2732282999" sldId="265"/>
            <ac:spMk id="22" creationId="{A94F8526-630F-4AB1-8192-A81B288E53FD}"/>
          </ac:spMkLst>
        </pc:spChg>
        <pc:spChg chg="mod">
          <ac:chgData name="최요한" userId="06094833-7345-471a-bc16-d5c650d1ecda" providerId="ADAL" clId="{44427C50-ECAE-4756-9505-8DFBB5BF0A69}" dt="2022-02-03T09:00:07.124" v="1684" actId="1076"/>
          <ac:spMkLst>
            <pc:docMk/>
            <pc:sldMk cId="2732282999" sldId="265"/>
            <ac:spMk id="23" creationId="{11FF2423-FEBE-4383-99E1-A079FA6055EF}"/>
          </ac:spMkLst>
        </pc:spChg>
        <pc:spChg chg="mod">
          <ac:chgData name="최요한" userId="06094833-7345-471a-bc16-d5c650d1ecda" providerId="ADAL" clId="{44427C50-ECAE-4756-9505-8DFBB5BF0A69}" dt="2022-02-03T09:00:02.628" v="1678" actId="1076"/>
          <ac:spMkLst>
            <pc:docMk/>
            <pc:sldMk cId="2732282999" sldId="265"/>
            <ac:spMk id="24" creationId="{6957DA3C-70CC-4D78-A429-75942DA68847}"/>
          </ac:spMkLst>
        </pc:spChg>
        <pc:spChg chg="mod">
          <ac:chgData name="최요한" userId="06094833-7345-471a-bc16-d5c650d1ecda" providerId="ADAL" clId="{44427C50-ECAE-4756-9505-8DFBB5BF0A69}" dt="2022-02-03T09:00:15.688" v="1692" actId="1076"/>
          <ac:spMkLst>
            <pc:docMk/>
            <pc:sldMk cId="2732282999" sldId="265"/>
            <ac:spMk id="25" creationId="{E6D5CEC2-9021-4E13-9281-AABD27B351D4}"/>
          </ac:spMkLst>
        </pc:spChg>
        <pc:spChg chg="del">
          <ac:chgData name="최요한" userId="06094833-7345-471a-bc16-d5c650d1ecda" providerId="ADAL" clId="{44427C50-ECAE-4756-9505-8DFBB5BF0A69}" dt="2022-02-03T08:55:50.777" v="1559" actId="478"/>
          <ac:spMkLst>
            <pc:docMk/>
            <pc:sldMk cId="2732282999" sldId="265"/>
            <ac:spMk id="26" creationId="{30872EE1-D941-4927-97C3-D25E1C403381}"/>
          </ac:spMkLst>
        </pc:spChg>
        <pc:spChg chg="mod">
          <ac:chgData name="최요한" userId="06094833-7345-471a-bc16-d5c650d1ecda" providerId="ADAL" clId="{44427C50-ECAE-4756-9505-8DFBB5BF0A69}" dt="2022-02-03T09:00:36.734" v="1693" actId="1076"/>
          <ac:spMkLst>
            <pc:docMk/>
            <pc:sldMk cId="2732282999" sldId="265"/>
            <ac:spMk id="27" creationId="{6E84ACFD-13A1-4EB0-A545-8FEEB558158B}"/>
          </ac:spMkLst>
        </pc:spChg>
        <pc:spChg chg="mod">
          <ac:chgData name="최요한" userId="06094833-7345-471a-bc16-d5c650d1ecda" providerId="ADAL" clId="{44427C50-ECAE-4756-9505-8DFBB5BF0A69}" dt="2022-02-03T09:00:36.734" v="1693" actId="1076"/>
          <ac:spMkLst>
            <pc:docMk/>
            <pc:sldMk cId="2732282999" sldId="265"/>
            <ac:spMk id="28" creationId="{D3A12AA9-E260-4810-89CA-EBAD2EBBA034}"/>
          </ac:spMkLst>
        </pc:spChg>
        <pc:spChg chg="mod">
          <ac:chgData name="최요한" userId="06094833-7345-471a-bc16-d5c650d1ecda" providerId="ADAL" clId="{44427C50-ECAE-4756-9505-8DFBB5BF0A69}" dt="2022-02-03T09:00:07.124" v="1684" actId="1076"/>
          <ac:spMkLst>
            <pc:docMk/>
            <pc:sldMk cId="2732282999" sldId="265"/>
            <ac:spMk id="89" creationId="{4E4FFAAF-3A64-4CF7-BA9A-771E8B3302DC}"/>
          </ac:spMkLst>
        </pc:sp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" creationId="{AB4A53C0-EAAB-41B3-A948-3C42C7F4EBD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29" creationId="{4050244D-C0F6-4194-B678-F90A6A6F0A32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0" creationId="{22673703-EA4B-458C-8D48-68B2C0F7FD7D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1" creationId="{BE3018C7-F6B7-4434-AC4F-5AFB9EA57D14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6" creationId="{4D036C1F-FD9D-4FDE-9D30-9ED08465D2D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39" creationId="{9E71E6CE-0C27-41AD-A66C-861C7A0A8BC2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2" creationId="{69DAD1EE-AEE1-46D6-8FA7-F573CCDF164F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6" creationId="{EE3962A0-31ED-496C-832A-3B110B60389F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47" creationId="{6B32C828-C25C-4D4E-8933-0410A6158F2A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2" creationId="{82162DF2-A691-4089-BADB-21F8AC712FBE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3" creationId="{14506312-573A-4DF2-BE55-873021C631B6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8" creationId="{BAE934FA-D646-4EA0-AB42-10D145FAA784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59" creationId="{82D56D61-C4FA-42AD-9F16-871DC5ECA856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64" creationId="{86627B5A-CF7D-4833-8063-F07939A91886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65" creationId="{1DE11B7C-C3DE-4C21-8DB5-6E97825AB3CA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0" creationId="{9116E0FB-9F55-45FB-8B60-CE81EADC4BA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1" creationId="{8A02789E-F4DE-4F6B-962D-FB428B500CC2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6" creationId="{8FE229EB-0693-4CD6-9FD4-BFCA2FAA7A2B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77" creationId="{1EA160F5-912D-46CB-803F-61919BC8DCC5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92" creationId="{0137A4D7-7E13-4038-B1DA-24D3DAA6B0D8}"/>
          </ac:cxnSpMkLst>
        </pc:cxnChg>
        <pc:cxnChg chg="del mod">
          <ac:chgData name="최요한" userId="06094833-7345-471a-bc16-d5c650d1ecda" providerId="ADAL" clId="{44427C50-ECAE-4756-9505-8DFBB5BF0A69}" dt="2022-02-03T08:54:49.309" v="1543" actId="478"/>
          <ac:cxnSpMkLst>
            <pc:docMk/>
            <pc:sldMk cId="2732282999" sldId="265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44427C50-ECAE-4756-9505-8DFBB5BF0A69}" dt="2022-02-03T09:01:03.434" v="1694"/>
        <pc:sldMkLst>
          <pc:docMk/>
          <pc:sldMk cId="1502171594" sldId="266"/>
        </pc:sldMkLst>
      </pc:sldChg>
      <pc:sldChg chg="modSp add mod">
        <pc:chgData name="최요한" userId="06094833-7345-471a-bc16-d5c650d1ecda" providerId="ADAL" clId="{44427C50-ECAE-4756-9505-8DFBB5BF0A69}" dt="2022-02-03T09:06:48.638" v="1712" actId="208"/>
        <pc:sldMkLst>
          <pc:docMk/>
          <pc:sldMk cId="59483918" sldId="267"/>
        </pc:sldMkLst>
        <pc:spChg chg="mod">
          <ac:chgData name="최요한" userId="06094833-7345-471a-bc16-d5c650d1ecda" providerId="ADAL" clId="{44427C50-ECAE-4756-9505-8DFBB5BF0A69}" dt="2022-02-03T09:05:46.114" v="1707" actId="1076"/>
          <ac:spMkLst>
            <pc:docMk/>
            <pc:sldMk cId="59483918" sldId="267"/>
            <ac:spMk id="9" creationId="{2B918CBB-9CF6-479B-85C2-E417B90E3670}"/>
          </ac:spMkLst>
        </pc:sp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36" creationId="{4D036C1F-FD9D-4FDE-9D30-9ED08465D2D5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39" creationId="{9E71E6CE-0C27-41AD-A66C-861C7A0A8BC2}"/>
          </ac:cxnSpMkLst>
        </pc:cxnChg>
        <pc:cxnChg chg="mod">
          <ac:chgData name="최요한" userId="06094833-7345-471a-bc16-d5c650d1ecda" providerId="ADAL" clId="{44427C50-ECAE-4756-9505-8DFBB5BF0A69}" dt="2022-02-03T09:05:01.634" v="1702" actId="208"/>
          <ac:cxnSpMkLst>
            <pc:docMk/>
            <pc:sldMk cId="59483918" sldId="267"/>
            <ac:cxnSpMk id="42" creationId="{69DAD1EE-AEE1-46D6-8FA7-F573CCDF164F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46" creationId="{EE3962A0-31ED-496C-832A-3B110B60389F}"/>
          </ac:cxnSpMkLst>
        </pc:cxnChg>
        <pc:cxnChg chg="mod">
          <ac:chgData name="최요한" userId="06094833-7345-471a-bc16-d5c650d1ecda" providerId="ADAL" clId="{44427C50-ECAE-4756-9505-8DFBB5BF0A69}" dt="2022-02-03T09:04:49.333" v="1701" actId="208"/>
          <ac:cxnSpMkLst>
            <pc:docMk/>
            <pc:sldMk cId="59483918" sldId="267"/>
            <ac:cxnSpMk id="47" creationId="{6B32C828-C25C-4D4E-8933-0410A6158F2A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52" creationId="{82162DF2-A691-4089-BADB-21F8AC712FBE}"/>
          </ac:cxnSpMkLst>
        </pc:cxnChg>
        <pc:cxnChg chg="mod">
          <ac:chgData name="최요한" userId="06094833-7345-471a-bc16-d5c650d1ecda" providerId="ADAL" clId="{44427C50-ECAE-4756-9505-8DFBB5BF0A69}" dt="2022-02-03T09:05:01.634" v="1702" actId="208"/>
          <ac:cxnSpMkLst>
            <pc:docMk/>
            <pc:sldMk cId="59483918" sldId="267"/>
            <ac:cxnSpMk id="53" creationId="{14506312-573A-4DF2-BE55-873021C631B6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58" creationId="{BAE934FA-D646-4EA0-AB42-10D145FAA784}"/>
          </ac:cxnSpMkLst>
        </pc:cxnChg>
        <pc:cxnChg chg="mod">
          <ac:chgData name="최요한" userId="06094833-7345-471a-bc16-d5c650d1ecda" providerId="ADAL" clId="{44427C50-ECAE-4756-9505-8DFBB5BF0A69}" dt="2022-02-03T09:04:49.333" v="1701" actId="208"/>
          <ac:cxnSpMkLst>
            <pc:docMk/>
            <pc:sldMk cId="59483918" sldId="267"/>
            <ac:cxnSpMk id="59" creationId="{82D56D61-C4FA-42AD-9F16-871DC5ECA856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64" creationId="{86627B5A-CF7D-4833-8063-F07939A91886}"/>
          </ac:cxnSpMkLst>
        </pc:cxnChg>
        <pc:cxnChg chg="mod">
          <ac:chgData name="최요한" userId="06094833-7345-471a-bc16-d5c650d1ecda" providerId="ADAL" clId="{44427C50-ECAE-4756-9505-8DFBB5BF0A69}" dt="2022-02-03T09:05:16.236" v="1703" actId="208"/>
          <ac:cxnSpMkLst>
            <pc:docMk/>
            <pc:sldMk cId="59483918" sldId="267"/>
            <ac:cxnSpMk id="65" creationId="{1DE11B7C-C3DE-4C21-8DB5-6E97825AB3CA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70" creationId="{9116E0FB-9F55-45FB-8B60-CE81EADC4BA5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76" creationId="{8FE229EB-0693-4CD6-9FD4-BFCA2FAA7A2B}"/>
          </ac:cxnSpMkLst>
        </pc:cxnChg>
        <pc:cxnChg chg="mod">
          <ac:chgData name="최요한" userId="06094833-7345-471a-bc16-d5c650d1ecda" providerId="ADAL" clId="{44427C50-ECAE-4756-9505-8DFBB5BF0A69}" dt="2022-02-03T09:06:48.638" v="1712" actId="208"/>
          <ac:cxnSpMkLst>
            <pc:docMk/>
            <pc:sldMk cId="59483918" sldId="267"/>
            <ac:cxnSpMk id="92" creationId="{0137A4D7-7E13-4038-B1DA-24D3DAA6B0D8}"/>
          </ac:cxnSpMkLst>
        </pc:cxnChg>
        <pc:cxnChg chg="mod">
          <ac:chgData name="최요한" userId="06094833-7345-471a-bc16-d5c650d1ecda" providerId="ADAL" clId="{44427C50-ECAE-4756-9505-8DFBB5BF0A69}" dt="2022-02-03T09:05:16.236" v="1703" actId="208"/>
          <ac:cxnSpMkLst>
            <pc:docMk/>
            <pc:sldMk cId="59483918" sldId="267"/>
            <ac:cxnSpMk id="93" creationId="{B190387A-13C2-4E21-ADD5-B3AE01059819}"/>
          </ac:cxnSpMkLst>
        </pc:cxnChg>
      </pc:sldChg>
      <pc:sldChg chg="modSp add mod">
        <pc:chgData name="최요한" userId="06094833-7345-471a-bc16-d5c650d1ecda" providerId="ADAL" clId="{44427C50-ECAE-4756-9505-8DFBB5BF0A69}" dt="2022-02-03T09:12:41.059" v="1784" actId="207"/>
        <pc:sldMkLst>
          <pc:docMk/>
          <pc:sldMk cId="1904719870" sldId="268"/>
        </pc:sldMkLst>
        <pc:spChg chg="mod">
          <ac:chgData name="최요한" userId="06094833-7345-471a-bc16-d5c650d1ecda" providerId="ADAL" clId="{44427C50-ECAE-4756-9505-8DFBB5BF0A69}" dt="2022-02-03T09:09:58.098" v="1717" actId="207"/>
          <ac:spMkLst>
            <pc:docMk/>
            <pc:sldMk cId="1904719870" sldId="268"/>
            <ac:spMk id="4" creationId="{47E3DC00-1293-4FD7-9F98-198EC404FDCD}"/>
          </ac:spMkLst>
        </pc:spChg>
        <pc:spChg chg="mod">
          <ac:chgData name="최요한" userId="06094833-7345-471a-bc16-d5c650d1ecda" providerId="ADAL" clId="{44427C50-ECAE-4756-9505-8DFBB5BF0A69}" dt="2022-02-03T09:12:41.059" v="1784" actId="207"/>
          <ac:spMkLst>
            <pc:docMk/>
            <pc:sldMk cId="1904719870" sldId="268"/>
            <ac:spMk id="6" creationId="{28696D3B-A12C-4291-9019-E553DF9D66C4}"/>
          </ac:spMkLst>
        </pc:spChg>
        <pc:spChg chg="mod">
          <ac:chgData name="최요한" userId="06094833-7345-471a-bc16-d5c650d1ecda" providerId="ADAL" clId="{44427C50-ECAE-4756-9505-8DFBB5BF0A69}" dt="2022-02-03T09:09:58.098" v="1717" actId="207"/>
          <ac:spMkLst>
            <pc:docMk/>
            <pc:sldMk cId="1904719870" sldId="268"/>
            <ac:spMk id="7" creationId="{75019FED-4921-4EBC-B278-866BC8EBEEDF}"/>
          </ac:spMkLst>
        </pc:spChg>
      </pc:sldChg>
    </pc:docChg>
  </pc:docChgLst>
  <pc:docChgLst>
    <pc:chgData name="최요한" userId="06094833-7345-471a-bc16-d5c650d1ecda" providerId="ADAL" clId="{3D011952-CD94-45CC-8CE2-AD821892F91C}"/>
    <pc:docChg chg="undo redo custSel addSld delSld modSld sldOrd">
      <pc:chgData name="최요한" userId="06094833-7345-471a-bc16-d5c650d1ecda" providerId="ADAL" clId="{3D011952-CD94-45CC-8CE2-AD821892F91C}" dt="2022-02-03T14:13:36.757" v="697" actId="14100"/>
      <pc:docMkLst>
        <pc:docMk/>
      </pc:docMkLst>
      <pc:sldChg chg="ord">
        <pc:chgData name="최요한" userId="06094833-7345-471a-bc16-d5c650d1ecda" providerId="ADAL" clId="{3D011952-CD94-45CC-8CE2-AD821892F91C}" dt="2022-02-03T13:21:59.125" v="7"/>
        <pc:sldMkLst>
          <pc:docMk/>
          <pc:sldMk cId="1869388444" sldId="256"/>
        </pc:sldMkLst>
      </pc:sldChg>
      <pc:sldChg chg="ord">
        <pc:chgData name="최요한" userId="06094833-7345-471a-bc16-d5c650d1ecda" providerId="ADAL" clId="{3D011952-CD94-45CC-8CE2-AD821892F91C}" dt="2022-02-03T13:21:59.125" v="7"/>
        <pc:sldMkLst>
          <pc:docMk/>
          <pc:sldMk cId="2099223730" sldId="257"/>
        </pc:sldMkLst>
      </pc:sldChg>
      <pc:sldChg chg="ord">
        <pc:chgData name="최요한" userId="06094833-7345-471a-bc16-d5c650d1ecda" providerId="ADAL" clId="{3D011952-CD94-45CC-8CE2-AD821892F91C}" dt="2022-02-03T13:21:59.125" v="7"/>
        <pc:sldMkLst>
          <pc:docMk/>
          <pc:sldMk cId="739648794" sldId="258"/>
        </pc:sldMkLst>
      </pc:sldChg>
      <pc:sldChg chg="modSp mod">
        <pc:chgData name="최요한" userId="06094833-7345-471a-bc16-d5c650d1ecda" providerId="ADAL" clId="{3D011952-CD94-45CC-8CE2-AD821892F91C}" dt="2022-02-03T13:21:29.824" v="1" actId="1076"/>
        <pc:sldMkLst>
          <pc:docMk/>
          <pc:sldMk cId="1531159908" sldId="259"/>
        </pc:sldMkLst>
        <pc:spChg chg="mod">
          <ac:chgData name="최요한" userId="06094833-7345-471a-bc16-d5c650d1ecda" providerId="ADAL" clId="{3D011952-CD94-45CC-8CE2-AD821892F91C}" dt="2022-02-03T13:21:29.824" v="1" actId="1076"/>
          <ac:spMkLst>
            <pc:docMk/>
            <pc:sldMk cId="1531159908" sldId="259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21:25.989" v="0" actId="1076"/>
          <ac:spMkLst>
            <pc:docMk/>
            <pc:sldMk cId="1531159908" sldId="259"/>
            <ac:spMk id="8" creationId="{A0400A0F-A6B5-49BC-9ABA-D54849BF1ED6}"/>
          </ac:spMkLst>
        </pc:spChg>
        <pc:cxnChg chg="mod">
          <ac:chgData name="최요한" userId="06094833-7345-471a-bc16-d5c650d1ecda" providerId="ADAL" clId="{3D011952-CD94-45CC-8CE2-AD821892F91C}" dt="2022-02-03T13:21:29.824" v="1" actId="1076"/>
          <ac:cxnSpMkLst>
            <pc:docMk/>
            <pc:sldMk cId="1531159908" sldId="259"/>
            <ac:cxnSpMk id="3" creationId="{95423713-5508-4847-B168-5EC2D53C328C}"/>
          </ac:cxnSpMkLst>
        </pc:cxnChg>
        <pc:cxnChg chg="mod">
          <ac:chgData name="최요한" userId="06094833-7345-471a-bc16-d5c650d1ecda" providerId="ADAL" clId="{3D011952-CD94-45CC-8CE2-AD821892F91C}" dt="2022-02-03T13:21:29.824" v="1" actId="1076"/>
          <ac:cxnSpMkLst>
            <pc:docMk/>
            <pc:sldMk cId="1531159908" sldId="259"/>
            <ac:cxnSpMk id="41" creationId="{2F95F44A-4F18-4663-8727-60F909AA3622}"/>
          </ac:cxnSpMkLst>
        </pc:cxnChg>
      </pc:sldChg>
      <pc:sldChg chg="modSp mod">
        <pc:chgData name="최요한" userId="06094833-7345-471a-bc16-d5c650d1ecda" providerId="ADAL" clId="{3D011952-CD94-45CC-8CE2-AD821892F91C}" dt="2022-02-03T13:21:53.046" v="5" actId="1076"/>
        <pc:sldMkLst>
          <pc:docMk/>
          <pc:sldMk cId="1719563128" sldId="260"/>
        </pc:sldMkLst>
        <pc:spChg chg="mod">
          <ac:chgData name="최요한" userId="06094833-7345-471a-bc16-d5c650d1ecda" providerId="ADAL" clId="{3D011952-CD94-45CC-8CE2-AD821892F91C}" dt="2022-02-03T13:21:53.046" v="5" actId="1076"/>
          <ac:spMkLst>
            <pc:docMk/>
            <pc:sldMk cId="1719563128" sldId="260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21:48.558" v="4" actId="1076"/>
          <ac:spMkLst>
            <pc:docMk/>
            <pc:sldMk cId="1719563128" sldId="260"/>
            <ac:spMk id="8" creationId="{A0400A0F-A6B5-49BC-9ABA-D54849BF1ED6}"/>
          </ac:spMkLst>
        </pc:spChg>
        <pc:cxnChg chg="mod">
          <ac:chgData name="최요한" userId="06094833-7345-471a-bc16-d5c650d1ecda" providerId="ADAL" clId="{3D011952-CD94-45CC-8CE2-AD821892F91C}" dt="2022-02-03T13:21:53.046" v="5" actId="1076"/>
          <ac:cxnSpMkLst>
            <pc:docMk/>
            <pc:sldMk cId="1719563128" sldId="260"/>
            <ac:cxnSpMk id="3" creationId="{95423713-5508-4847-B168-5EC2D53C328C}"/>
          </ac:cxnSpMkLst>
        </pc:cxnChg>
        <pc:cxnChg chg="mod">
          <ac:chgData name="최요한" userId="06094833-7345-471a-bc16-d5c650d1ecda" providerId="ADAL" clId="{3D011952-CD94-45CC-8CE2-AD821892F91C}" dt="2022-02-03T13:21:53.046" v="5" actId="1076"/>
          <ac:cxnSpMkLst>
            <pc:docMk/>
            <pc:sldMk cId="1719563128" sldId="260"/>
            <ac:cxnSpMk id="41" creationId="{2F95F44A-4F18-4663-8727-60F909AA3622}"/>
          </ac:cxnSpMkLst>
        </pc:cxnChg>
      </pc:sldChg>
      <pc:sldChg chg="del">
        <pc:chgData name="최요한" userId="06094833-7345-471a-bc16-d5c650d1ecda" providerId="ADAL" clId="{3D011952-CD94-45CC-8CE2-AD821892F91C}" dt="2022-02-03T13:22:41.198" v="9" actId="47"/>
        <pc:sldMkLst>
          <pc:docMk/>
          <pc:sldMk cId="689944292" sldId="261"/>
        </pc:sldMkLst>
      </pc:sldChg>
      <pc:sldChg chg="ord">
        <pc:chgData name="최요한" userId="06094833-7345-471a-bc16-d5c650d1ecda" providerId="ADAL" clId="{3D011952-CD94-45CC-8CE2-AD821892F91C}" dt="2022-02-03T13:22:48.940" v="11"/>
        <pc:sldMkLst>
          <pc:docMk/>
          <pc:sldMk cId="999532745" sldId="262"/>
        </pc:sldMkLst>
      </pc:sldChg>
      <pc:sldChg chg="ord">
        <pc:chgData name="최요한" userId="06094833-7345-471a-bc16-d5c650d1ecda" providerId="ADAL" clId="{3D011952-CD94-45CC-8CE2-AD821892F91C}" dt="2022-02-03T13:23:21.436" v="18"/>
        <pc:sldMkLst>
          <pc:docMk/>
          <pc:sldMk cId="3371484920" sldId="263"/>
        </pc:sldMkLst>
      </pc:sldChg>
      <pc:sldChg chg="ord">
        <pc:chgData name="최요한" userId="06094833-7345-471a-bc16-d5c650d1ecda" providerId="ADAL" clId="{3D011952-CD94-45CC-8CE2-AD821892F91C}" dt="2022-02-03T13:23:21.436" v="18"/>
        <pc:sldMkLst>
          <pc:docMk/>
          <pc:sldMk cId="1917286496" sldId="264"/>
        </pc:sldMkLst>
      </pc:sldChg>
      <pc:sldChg chg="ord">
        <pc:chgData name="최요한" userId="06094833-7345-471a-bc16-d5c650d1ecda" providerId="ADAL" clId="{3D011952-CD94-45CC-8CE2-AD821892F91C}" dt="2022-02-03T13:22:51.940" v="13"/>
        <pc:sldMkLst>
          <pc:docMk/>
          <pc:sldMk cId="2732282999" sldId="265"/>
        </pc:sldMkLst>
      </pc:sldChg>
      <pc:sldChg chg="modSp mod">
        <pc:chgData name="최요한" userId="06094833-7345-471a-bc16-d5c650d1ecda" providerId="ADAL" clId="{3D011952-CD94-45CC-8CE2-AD821892F91C}" dt="2022-02-03T13:21:40.250" v="3" actId="1076"/>
        <pc:sldMkLst>
          <pc:docMk/>
          <pc:sldMk cId="1502171594" sldId="266"/>
        </pc:sldMkLst>
        <pc:spChg chg="mod">
          <ac:chgData name="최요한" userId="06094833-7345-471a-bc16-d5c650d1ecda" providerId="ADAL" clId="{3D011952-CD94-45CC-8CE2-AD821892F91C}" dt="2022-02-03T13:21:40.250" v="3" actId="1076"/>
          <ac:spMkLst>
            <pc:docMk/>
            <pc:sldMk cId="1502171594" sldId="266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21:35.924" v="2" actId="1076"/>
          <ac:spMkLst>
            <pc:docMk/>
            <pc:sldMk cId="1502171594" sldId="266"/>
            <ac:spMk id="8" creationId="{A0400A0F-A6B5-49BC-9ABA-D54849BF1ED6}"/>
          </ac:spMkLst>
        </pc:spChg>
        <pc:cxnChg chg="mod">
          <ac:chgData name="최요한" userId="06094833-7345-471a-bc16-d5c650d1ecda" providerId="ADAL" clId="{3D011952-CD94-45CC-8CE2-AD821892F91C}" dt="2022-02-03T13:21:40.250" v="3" actId="1076"/>
          <ac:cxnSpMkLst>
            <pc:docMk/>
            <pc:sldMk cId="1502171594" sldId="266"/>
            <ac:cxnSpMk id="3" creationId="{95423713-5508-4847-B168-5EC2D53C328C}"/>
          </ac:cxnSpMkLst>
        </pc:cxnChg>
        <pc:cxnChg chg="mod">
          <ac:chgData name="최요한" userId="06094833-7345-471a-bc16-d5c650d1ecda" providerId="ADAL" clId="{3D011952-CD94-45CC-8CE2-AD821892F91C}" dt="2022-02-03T13:21:40.250" v="3" actId="1076"/>
          <ac:cxnSpMkLst>
            <pc:docMk/>
            <pc:sldMk cId="1502171594" sldId="266"/>
            <ac:cxnSpMk id="41" creationId="{2F95F44A-4F18-4663-8727-60F909AA3622}"/>
          </ac:cxnSpMkLst>
        </pc:cxnChg>
      </pc:sldChg>
      <pc:sldChg chg="ord">
        <pc:chgData name="최요한" userId="06094833-7345-471a-bc16-d5c650d1ecda" providerId="ADAL" clId="{3D011952-CD94-45CC-8CE2-AD821892F91C}" dt="2022-02-03T13:23:21.436" v="18"/>
        <pc:sldMkLst>
          <pc:docMk/>
          <pc:sldMk cId="59483918" sldId="267"/>
        </pc:sldMkLst>
      </pc:sldChg>
      <pc:sldChg chg="del">
        <pc:chgData name="최요한" userId="06094833-7345-471a-bc16-d5c650d1ecda" providerId="ADAL" clId="{3D011952-CD94-45CC-8CE2-AD821892F91C}" dt="2022-02-03T13:22:22.487" v="8" actId="47"/>
        <pc:sldMkLst>
          <pc:docMk/>
          <pc:sldMk cId="1904719870" sldId="268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2282270408" sldId="268"/>
        </pc:sldMkLst>
      </pc:sldChg>
      <pc:sldChg chg="addSp delSp modSp add del mod ord">
        <pc:chgData name="최요한" userId="06094833-7345-471a-bc16-d5c650d1ecda" providerId="ADAL" clId="{3D011952-CD94-45CC-8CE2-AD821892F91C}" dt="2022-02-03T14:04:09.189" v="494" actId="2696"/>
        <pc:sldMkLst>
          <pc:docMk/>
          <pc:sldMk cId="2720451770" sldId="268"/>
        </pc:sldMkLst>
        <pc:spChg chg="del">
          <ac:chgData name="최요한" userId="06094833-7345-471a-bc16-d5c650d1ecda" providerId="ADAL" clId="{3D011952-CD94-45CC-8CE2-AD821892F91C}" dt="2022-02-03T13:36:14.248" v="223" actId="478"/>
          <ac:spMkLst>
            <pc:docMk/>
            <pc:sldMk cId="2720451770" sldId="268"/>
            <ac:spMk id="2" creationId="{762CB6A3-EEB3-4E23-BB3C-B862B72BFAB0}"/>
          </ac:spMkLst>
        </pc:spChg>
        <pc:spChg chg="mod">
          <ac:chgData name="최요한" userId="06094833-7345-471a-bc16-d5c650d1ecda" providerId="ADAL" clId="{3D011952-CD94-45CC-8CE2-AD821892F91C}" dt="2022-02-03T13:30:53.640" v="192" actId="1076"/>
          <ac:spMkLst>
            <pc:docMk/>
            <pc:sldMk cId="2720451770" sldId="268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30:51.180" v="191" actId="1076"/>
          <ac:spMkLst>
            <pc:docMk/>
            <pc:sldMk cId="2720451770" sldId="268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30:48.331" v="190" actId="1076"/>
          <ac:spMkLst>
            <pc:docMk/>
            <pc:sldMk cId="2720451770" sldId="268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30:45.421" v="189" actId="1076"/>
          <ac:spMkLst>
            <pc:docMk/>
            <pc:sldMk cId="2720451770" sldId="268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30:43.081" v="188" actId="1076"/>
          <ac:spMkLst>
            <pc:docMk/>
            <pc:sldMk cId="2720451770" sldId="268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30:40.849" v="187" actId="1076"/>
          <ac:spMkLst>
            <pc:docMk/>
            <pc:sldMk cId="2720451770" sldId="268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30:35.835" v="186" actId="1076"/>
          <ac:spMkLst>
            <pc:docMk/>
            <pc:sldMk cId="2720451770" sldId="268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30:22.519" v="183" actId="1076"/>
          <ac:spMkLst>
            <pc:docMk/>
            <pc:sldMk cId="2720451770" sldId="268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5" creationId="{E6D5CEC2-9021-4E13-9281-AABD27B351D4}"/>
          </ac:spMkLst>
        </pc:spChg>
        <pc:spChg chg="del">
          <ac:chgData name="최요한" userId="06094833-7345-471a-bc16-d5c650d1ecda" providerId="ADAL" clId="{3D011952-CD94-45CC-8CE2-AD821892F91C}" dt="2022-02-03T13:36:15.295" v="224" actId="478"/>
          <ac:spMkLst>
            <pc:docMk/>
            <pc:sldMk cId="2720451770" sldId="268"/>
            <ac:spMk id="26" creationId="{30872EE1-D941-4927-97C3-D25E1C403381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4:30.846" v="205" actId="2085"/>
          <ac:spMkLst>
            <pc:docMk/>
            <pc:sldMk cId="2720451770" sldId="268"/>
            <ac:spMk id="89" creationId="{4E4FFAAF-3A64-4CF7-BA9A-771E8B3302DC}"/>
          </ac:spMkLst>
        </pc:spChg>
        <pc:spChg chg="add mod">
          <ac:chgData name="최요한" userId="06094833-7345-471a-bc16-d5c650d1ecda" providerId="ADAL" clId="{3D011952-CD94-45CC-8CE2-AD821892F91C}" dt="2022-02-03T13:36:16.032" v="225"/>
          <ac:spMkLst>
            <pc:docMk/>
            <pc:sldMk cId="2720451770" sldId="268"/>
            <ac:spMk id="94" creationId="{032E2206-D6FC-49D7-8978-2CA922A7E335}"/>
          </ac:spMkLst>
        </pc:spChg>
        <pc:spChg chg="add mod">
          <ac:chgData name="최요한" userId="06094833-7345-471a-bc16-d5c650d1ecda" providerId="ADAL" clId="{3D011952-CD94-45CC-8CE2-AD821892F91C}" dt="2022-02-03T13:36:16.032" v="225"/>
          <ac:spMkLst>
            <pc:docMk/>
            <pc:sldMk cId="2720451770" sldId="268"/>
            <ac:spMk id="95" creationId="{8CDFFA16-13A5-4915-A1CA-F496EF5DDF07}"/>
          </ac:spMkLst>
        </pc:spChg>
        <pc:cxnChg chg="mod">
          <ac:chgData name="최요한" userId="06094833-7345-471a-bc16-d5c650d1ecda" providerId="ADAL" clId="{3D011952-CD94-45CC-8CE2-AD821892F91C}" dt="2022-02-03T13:30:53.640" v="192" actId="1076"/>
          <ac:cxnSpMkLst>
            <pc:docMk/>
            <pc:sldMk cId="2720451770" sldId="268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3:30:53.640" v="192" actId="1076"/>
          <ac:cxnSpMkLst>
            <pc:docMk/>
            <pc:sldMk cId="2720451770" sldId="268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3:30:51.180" v="191" actId="1076"/>
          <ac:cxnSpMkLst>
            <pc:docMk/>
            <pc:sldMk cId="2720451770" sldId="268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3:30:51.180" v="191" actId="1076"/>
          <ac:cxnSpMkLst>
            <pc:docMk/>
            <pc:sldMk cId="2720451770" sldId="268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0:43.081" v="188" actId="1076"/>
          <ac:cxnSpMkLst>
            <pc:docMk/>
            <pc:sldMk cId="2720451770" sldId="268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30:43.081" v="188" actId="1076"/>
          <ac:cxnSpMkLst>
            <pc:docMk/>
            <pc:sldMk cId="2720451770" sldId="268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30:40.849" v="187" actId="1076"/>
          <ac:cxnSpMkLst>
            <pc:docMk/>
            <pc:sldMk cId="2720451770" sldId="268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0:48.331" v="190" actId="1076"/>
          <ac:cxnSpMkLst>
            <pc:docMk/>
            <pc:sldMk cId="2720451770" sldId="268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3:30:22.519" v="183" actId="1076"/>
          <ac:cxnSpMkLst>
            <pc:docMk/>
            <pc:sldMk cId="2720451770" sldId="268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30:45.421" v="189" actId="1076"/>
          <ac:cxnSpMkLst>
            <pc:docMk/>
            <pc:sldMk cId="2720451770" sldId="268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30:35.835" v="186" actId="1076"/>
          <ac:cxnSpMkLst>
            <pc:docMk/>
            <pc:sldMk cId="2720451770" sldId="268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30:45.421" v="189" actId="1076"/>
          <ac:cxnSpMkLst>
            <pc:docMk/>
            <pc:sldMk cId="2720451770" sldId="268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30:22.519" v="183" actId="1076"/>
          <ac:cxnSpMkLst>
            <pc:docMk/>
            <pc:sldMk cId="2720451770" sldId="268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0:43.081" v="188" actId="1076"/>
          <ac:cxnSpMkLst>
            <pc:docMk/>
            <pc:sldMk cId="2720451770" sldId="268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3:30:22.519" v="183" actId="1076"/>
          <ac:cxnSpMkLst>
            <pc:docMk/>
            <pc:sldMk cId="2720451770" sldId="268"/>
            <ac:cxnSpMk id="93" creationId="{B190387A-13C2-4E21-ADD5-B3AE01059819}"/>
          </ac:cxnSpMkLst>
        </pc:cxnChg>
      </pc:sldChg>
      <pc:sldChg chg="delSp modSp new mod">
        <pc:chgData name="최요한" userId="06094833-7345-471a-bc16-d5c650d1ecda" providerId="ADAL" clId="{3D011952-CD94-45CC-8CE2-AD821892F91C}" dt="2022-02-03T13:23:54.188" v="53" actId="403"/>
        <pc:sldMkLst>
          <pc:docMk/>
          <pc:sldMk cId="2341073810" sldId="269"/>
        </pc:sldMkLst>
        <pc:spChg chg="mod">
          <ac:chgData name="최요한" userId="06094833-7345-471a-bc16-d5c650d1ecda" providerId="ADAL" clId="{3D011952-CD94-45CC-8CE2-AD821892F91C}" dt="2022-02-03T13:23:54.188" v="53" actId="403"/>
          <ac:spMkLst>
            <pc:docMk/>
            <pc:sldMk cId="2341073810" sldId="269"/>
            <ac:spMk id="2" creationId="{846DBCF7-A8EC-409B-81BA-D445FBE7DA81}"/>
          </ac:spMkLst>
        </pc:spChg>
        <pc:spChg chg="del">
          <ac:chgData name="최요한" userId="06094833-7345-471a-bc16-d5c650d1ecda" providerId="ADAL" clId="{3D011952-CD94-45CC-8CE2-AD821892F91C}" dt="2022-02-03T13:23:33.398" v="20" actId="478"/>
          <ac:spMkLst>
            <pc:docMk/>
            <pc:sldMk cId="2341073810" sldId="269"/>
            <ac:spMk id="3" creationId="{63FDE29F-937B-4E73-A0E4-22760EAC2F08}"/>
          </ac:spMkLst>
        </pc:spChg>
      </pc:sldChg>
      <pc:sldChg chg="addSp delSp modSp add mod ord">
        <pc:chgData name="최요한" userId="06094833-7345-471a-bc16-d5c650d1ecda" providerId="ADAL" clId="{3D011952-CD94-45CC-8CE2-AD821892F91C}" dt="2022-02-03T13:54:08.722" v="410"/>
        <pc:sldMkLst>
          <pc:docMk/>
          <pc:sldMk cId="629559008" sldId="270"/>
        </pc:sldMkLst>
        <pc:spChg chg="add mod">
          <ac:chgData name="최요한" userId="06094833-7345-471a-bc16-d5c650d1ecda" providerId="ADAL" clId="{3D011952-CD94-45CC-8CE2-AD821892F91C}" dt="2022-02-03T13:50:09.764" v="375" actId="1076"/>
          <ac:spMkLst>
            <pc:docMk/>
            <pc:sldMk cId="629559008" sldId="270"/>
            <ac:spMk id="15" creationId="{897AF137-C223-47F1-8E0C-C5743F85849D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50:47.018" v="379" actId="1076"/>
          <ac:spMkLst>
            <pc:docMk/>
            <pc:sldMk cId="629559008" sldId="270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52:19.535" v="400" actId="1076"/>
          <ac:spMkLst>
            <pc:docMk/>
            <pc:sldMk cId="629559008" sldId="270"/>
            <ac:spMk id="25" creationId="{E6D5CEC2-9021-4E13-9281-AABD27B351D4}"/>
          </ac:spMkLst>
        </pc:spChg>
        <pc:spChg chg="add mod">
          <ac:chgData name="최요한" userId="06094833-7345-471a-bc16-d5c650d1ecda" providerId="ADAL" clId="{3D011952-CD94-45CC-8CE2-AD821892F91C}" dt="2022-02-03T13:51:02.598" v="384" actId="1076"/>
          <ac:spMkLst>
            <pc:docMk/>
            <pc:sldMk cId="629559008" sldId="270"/>
            <ac:spMk id="26" creationId="{5061486E-5BAC-4899-8FD1-3FB412286C13}"/>
          </ac:spMkLst>
        </pc:spChg>
        <pc:spChg chg="mod">
          <ac:chgData name="최요한" userId="06094833-7345-471a-bc16-d5c650d1ecda" providerId="ADAL" clId="{3D011952-CD94-45CC-8CE2-AD821892F91C}" dt="2022-02-03T13:45:47.742" v="340" actId="1076"/>
          <ac:spMkLst>
            <pc:docMk/>
            <pc:sldMk cId="629559008" sldId="270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53:00.993" v="406" actId="1076"/>
          <ac:spMkLst>
            <pc:docMk/>
            <pc:sldMk cId="629559008" sldId="270"/>
            <ac:spMk id="28" creationId="{D3A12AA9-E260-4810-89CA-EBAD2EBBA034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29" creationId="{3126A3E2-887B-4B1F-99EF-7D6CD20E3130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30" creationId="{8B35A24E-6CB5-4232-88C5-505F13A8B11F}"/>
          </ac:spMkLst>
        </pc:spChg>
        <pc:spChg chg="add del mod">
          <ac:chgData name="최요한" userId="06094833-7345-471a-bc16-d5c650d1ecda" providerId="ADAL" clId="{3D011952-CD94-45CC-8CE2-AD821892F91C}" dt="2022-02-03T13:49:01.685" v="366" actId="478"/>
          <ac:spMkLst>
            <pc:docMk/>
            <pc:sldMk cId="629559008" sldId="270"/>
            <ac:spMk id="31" creationId="{E1126CBB-D057-4C07-B378-C6AB42C0A0AC}"/>
          </ac:spMkLst>
        </pc:spChg>
        <pc:spChg chg="add del mod">
          <ac:chgData name="최요한" userId="06094833-7345-471a-bc16-d5c650d1ecda" providerId="ADAL" clId="{3D011952-CD94-45CC-8CE2-AD821892F91C}" dt="2022-02-03T13:49:05.211" v="367" actId="478"/>
          <ac:spMkLst>
            <pc:docMk/>
            <pc:sldMk cId="629559008" sldId="270"/>
            <ac:spMk id="32" creationId="{967CE4B4-070C-4896-95E6-792B4F4F2805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33" creationId="{77FB7B88-ACE2-4A4A-BA65-C3BFC545476D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34" creationId="{CBF6BF3B-6472-4205-8447-70760F6DAB38}"/>
          </ac:spMkLst>
        </pc:spChg>
        <pc:spChg chg="add mod">
          <ac:chgData name="최요한" userId="06094833-7345-471a-bc16-d5c650d1ecda" providerId="ADAL" clId="{3D011952-CD94-45CC-8CE2-AD821892F91C}" dt="2022-02-03T13:50:34.594" v="377" actId="1076"/>
          <ac:spMkLst>
            <pc:docMk/>
            <pc:sldMk cId="629559008" sldId="270"/>
            <ac:spMk id="35" creationId="{5F18E3D9-2FA6-4AB8-BE05-63E6EC66CF42}"/>
          </ac:spMkLst>
        </pc:spChg>
        <pc:spChg chg="add mod">
          <ac:chgData name="최요한" userId="06094833-7345-471a-bc16-d5c650d1ecda" providerId="ADAL" clId="{3D011952-CD94-45CC-8CE2-AD821892F91C}" dt="2022-02-03T13:50:34.594" v="377" actId="1076"/>
          <ac:spMkLst>
            <pc:docMk/>
            <pc:sldMk cId="629559008" sldId="270"/>
            <ac:spMk id="36" creationId="{12723E0A-9716-4945-890D-3E5CBB4E290E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37" creationId="{5C496DAC-A116-4841-A87F-88CCAA0B00D4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38" creationId="{026AE443-13D3-44A1-93E0-68EDF8524594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39" creationId="{E10AC8F5-4489-4508-930B-0EA58EA404BB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40" creationId="{B12C3BE3-1D1E-4F97-9CE8-A1D3F47F07DE}"/>
          </ac:spMkLst>
        </pc:spChg>
        <pc:spChg chg="add del mod">
          <ac:chgData name="최요한" userId="06094833-7345-471a-bc16-d5c650d1ecda" providerId="ADAL" clId="{3D011952-CD94-45CC-8CE2-AD821892F91C}" dt="2022-02-03T13:47:36.397" v="356" actId="478"/>
          <ac:spMkLst>
            <pc:docMk/>
            <pc:sldMk cId="629559008" sldId="270"/>
            <ac:spMk id="41" creationId="{83BBCB55-7DCC-4082-B008-77F04D514501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42" creationId="{6B622DA2-CDF2-47D9-B1EF-506192503C1D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43" creationId="{90BFADDF-DF75-43BD-BB82-FECC7F4F77A0}"/>
          </ac:spMkLst>
        </pc:spChg>
        <pc:spChg chg="add mod">
          <ac:chgData name="최요한" userId="06094833-7345-471a-bc16-d5c650d1ecda" providerId="ADAL" clId="{3D011952-CD94-45CC-8CE2-AD821892F91C}" dt="2022-02-03T13:52:01.045" v="395" actId="1076"/>
          <ac:spMkLst>
            <pc:docMk/>
            <pc:sldMk cId="629559008" sldId="270"/>
            <ac:spMk id="44" creationId="{6EF851FF-D5F6-43C5-BDAC-55508A4D72DA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45" creationId="{A43BF91D-4485-4813-81BF-131DF3FD1E4F}"/>
          </ac:spMkLst>
        </pc:spChg>
        <pc:spChg chg="add mod">
          <ac:chgData name="최요한" userId="06094833-7345-471a-bc16-d5c650d1ecda" providerId="ADAL" clId="{3D011952-CD94-45CC-8CE2-AD821892F91C}" dt="2022-02-03T13:52:43.665" v="403" actId="1076"/>
          <ac:spMkLst>
            <pc:docMk/>
            <pc:sldMk cId="629559008" sldId="270"/>
            <ac:spMk id="46" creationId="{BD370081-25B8-4C56-A1A6-60013E0FFB6B}"/>
          </ac:spMkLst>
        </pc:spChg>
        <pc:spChg chg="add mod">
          <ac:chgData name="최요한" userId="06094833-7345-471a-bc16-d5c650d1ecda" providerId="ADAL" clId="{3D011952-CD94-45CC-8CE2-AD821892F91C}" dt="2022-02-03T13:52:12.193" v="398" actId="1076"/>
          <ac:spMkLst>
            <pc:docMk/>
            <pc:sldMk cId="629559008" sldId="270"/>
            <ac:spMk id="47" creationId="{536C4835-E07E-494B-BBE8-D3B02B01DA9B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48" creationId="{07394C14-A56E-4EB6-A662-06E92CC12EFE}"/>
          </ac:spMkLst>
        </pc:spChg>
        <pc:spChg chg="add mod">
          <ac:chgData name="최요한" userId="06094833-7345-471a-bc16-d5c650d1ecda" providerId="ADAL" clId="{3D011952-CD94-45CC-8CE2-AD821892F91C}" dt="2022-02-03T13:53:10.272" v="407" actId="1076"/>
          <ac:spMkLst>
            <pc:docMk/>
            <pc:sldMk cId="629559008" sldId="270"/>
            <ac:spMk id="49" creationId="{3A3DE21C-93BD-48CD-A1BE-FA167F1F639B}"/>
          </ac:spMkLst>
        </pc:spChg>
        <pc:spChg chg="add mod">
          <ac:chgData name="최요한" userId="06094833-7345-471a-bc16-d5c650d1ecda" providerId="ADAL" clId="{3D011952-CD94-45CC-8CE2-AD821892F91C}" dt="2022-02-03T13:51:02.598" v="384" actId="1076"/>
          <ac:spMkLst>
            <pc:docMk/>
            <pc:sldMk cId="629559008" sldId="270"/>
            <ac:spMk id="50" creationId="{974EDD18-8D96-4961-9636-125F62D87554}"/>
          </ac:spMkLst>
        </pc:spChg>
      </pc:sldChg>
      <pc:sldChg chg="modSp add del mod">
        <pc:chgData name="최요한" userId="06094833-7345-471a-bc16-d5c650d1ecda" providerId="ADAL" clId="{3D011952-CD94-45CC-8CE2-AD821892F91C}" dt="2022-02-03T14:04:09.189" v="494" actId="2696"/>
        <pc:sldMkLst>
          <pc:docMk/>
          <pc:sldMk cId="2007997158" sldId="271"/>
        </pc:sldMkLst>
        <pc:spChg chg="mod">
          <ac:chgData name="최요한" userId="06094833-7345-471a-bc16-d5c650d1ecda" providerId="ADAL" clId="{3D011952-CD94-45CC-8CE2-AD821892F91C}" dt="2022-02-03T13:35:42.147" v="221" actId="14100"/>
          <ac:spMkLst>
            <pc:docMk/>
            <pc:sldMk cId="2007997158" sldId="271"/>
            <ac:spMk id="2" creationId="{762CB6A3-EEB3-4E23-BB3C-B862B72BFAB0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35:25.003" v="218" actId="2085"/>
          <ac:spMkLst>
            <pc:docMk/>
            <pc:sldMk cId="2007997158" sldId="271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35:43.448" v="222"/>
          <ac:spMkLst>
            <pc:docMk/>
            <pc:sldMk cId="2007997158" sldId="271"/>
            <ac:spMk id="26" creationId="{30872EE1-D941-4927-97C3-D25E1C403381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5:10.361" v="217" actId="2085"/>
          <ac:spMkLst>
            <pc:docMk/>
            <pc:sldMk cId="2007997158" sldId="271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8:35.135" v="241" actId="208"/>
          <ac:cxnSpMkLst>
            <pc:docMk/>
            <pc:sldMk cId="2007997158" sldId="271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2029896091" sldId="271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463107076" sldId="272"/>
        </pc:sldMkLst>
      </pc:sldChg>
      <pc:sldChg chg="modSp add del mod">
        <pc:chgData name="최요한" userId="06094833-7345-471a-bc16-d5c650d1ecda" providerId="ADAL" clId="{3D011952-CD94-45CC-8CE2-AD821892F91C}" dt="2022-02-03T14:04:09.189" v="494" actId="2696"/>
        <pc:sldMkLst>
          <pc:docMk/>
          <pc:sldMk cId="2699199897" sldId="272"/>
        </pc:sldMkLst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6:45.638" v="230" actId="3064"/>
          <ac:spMkLst>
            <pc:docMk/>
            <pc:sldMk cId="2699199897" sldId="272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8:04.830" v="239" actId="208"/>
          <ac:cxnSpMkLst>
            <pc:docMk/>
            <pc:sldMk cId="2699199897" sldId="272"/>
            <ac:cxnSpMk id="93" creationId="{B190387A-13C2-4E21-ADD5-B3AE01059819}"/>
          </ac:cxnSpMkLst>
        </pc:cxnChg>
      </pc:sldChg>
      <pc:sldChg chg="modSp add del mod ord">
        <pc:chgData name="최요한" userId="06094833-7345-471a-bc16-d5c650d1ecda" providerId="ADAL" clId="{3D011952-CD94-45CC-8CE2-AD821892F91C}" dt="2022-02-03T13:40:52.428" v="251" actId="47"/>
        <pc:sldMkLst>
          <pc:docMk/>
          <pc:sldMk cId="1599125835" sldId="273"/>
        </pc:sldMkLst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39:17.958" v="243" actId="1582"/>
          <ac:spMkLst>
            <pc:docMk/>
            <pc:sldMk cId="1599125835" sldId="273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40:39.783" v="250" actId="14100"/>
          <ac:spMkLst>
            <pc:docMk/>
            <pc:sldMk cId="1599125835" sldId="273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40:36.591" v="249" actId="14100"/>
          <ac:spMkLst>
            <pc:docMk/>
            <pc:sldMk cId="1599125835" sldId="273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40:32.258" v="248" actId="14100"/>
          <ac:spMkLst>
            <pc:docMk/>
            <pc:sldMk cId="1599125835" sldId="273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39:26.861" v="244" actId="1582"/>
          <ac:spMkLst>
            <pc:docMk/>
            <pc:sldMk cId="1599125835" sldId="273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40:39.783" v="250" actId="14100"/>
          <ac:cxnSpMkLst>
            <pc:docMk/>
            <pc:sldMk cId="1599125835" sldId="273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40:39.783" v="250" actId="14100"/>
          <ac:cxnSpMkLst>
            <pc:docMk/>
            <pc:sldMk cId="1599125835" sldId="273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40:36.591" v="249" actId="14100"/>
          <ac:cxnSpMkLst>
            <pc:docMk/>
            <pc:sldMk cId="1599125835" sldId="273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40:36.591" v="249" actId="14100"/>
          <ac:cxnSpMkLst>
            <pc:docMk/>
            <pc:sldMk cId="1599125835" sldId="273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40:32.258" v="248" actId="14100"/>
          <ac:cxnSpMkLst>
            <pc:docMk/>
            <pc:sldMk cId="1599125835" sldId="273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40:32.258" v="248" actId="14100"/>
          <ac:cxnSpMkLst>
            <pc:docMk/>
            <pc:sldMk cId="1599125835" sldId="273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37:42.500" v="237" actId="208"/>
          <ac:cxnSpMkLst>
            <pc:docMk/>
            <pc:sldMk cId="1599125835" sldId="273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1381838356" sldId="274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3345100835" sldId="274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1793191748" sldId="275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4249802986" sldId="275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2277293123" sldId="276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3213636514" sldId="276"/>
        </pc:sldMkLst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597105277" sldId="277"/>
        </pc:sldMkLst>
      </pc:sldChg>
      <pc:sldChg chg="add del">
        <pc:chgData name="최요한" userId="06094833-7345-471a-bc16-d5c650d1ecda" providerId="ADAL" clId="{3D011952-CD94-45CC-8CE2-AD821892F91C}" dt="2022-02-03T14:04:09.189" v="494" actId="2696"/>
        <pc:sldMkLst>
          <pc:docMk/>
          <pc:sldMk cId="1323370271" sldId="277"/>
        </pc:sldMkLst>
      </pc:sldChg>
      <pc:sldChg chg="addSp delSp modSp add del mod ord">
        <pc:chgData name="최요한" userId="06094833-7345-471a-bc16-d5c650d1ecda" providerId="ADAL" clId="{3D011952-CD94-45CC-8CE2-AD821892F91C}" dt="2022-02-03T14:04:09.189" v="494" actId="2696"/>
        <pc:sldMkLst>
          <pc:docMk/>
          <pc:sldMk cId="1486882389" sldId="278"/>
        </pc:sldMkLst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5" creationId="{4B76CE2C-080C-42D6-B1C3-6B5D73CC9B76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8" creationId="{A0400A0F-A6B5-49BC-9ABA-D54849BF1ED6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9" creationId="{2B918CBB-9CF6-479B-85C2-E417B90E3670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0" creationId="{6E632C3A-D8EF-4465-92E3-2AB321AC585F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1" creationId="{38037414-1227-423C-B5B6-1A31E6734987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2" creationId="{EAC78C52-D7F1-47AC-93FD-CDDD0A5D2E78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3" creationId="{7139E22B-4344-4B99-B7C0-ED68B3015DED}"/>
          </ac:spMkLst>
        </pc:spChg>
        <pc:spChg chg="add del mod">
          <ac:chgData name="최요한" userId="06094833-7345-471a-bc16-d5c650d1ecda" providerId="ADAL" clId="{3D011952-CD94-45CC-8CE2-AD821892F91C}" dt="2022-02-03T13:43:41.871" v="295" actId="14100"/>
          <ac:spMkLst>
            <pc:docMk/>
            <pc:sldMk cId="1486882389" sldId="278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41:17.839" v="256" actId="14100"/>
          <ac:spMkLst>
            <pc:docMk/>
            <pc:sldMk cId="1486882389" sldId="278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3:41:19.615" v="257" actId="14100"/>
          <ac:spMkLst>
            <pc:docMk/>
            <pc:sldMk cId="1486882389" sldId="278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3:41:23.743" v="259" actId="14100"/>
          <ac:spMkLst>
            <pc:docMk/>
            <pc:sldMk cId="1486882389" sldId="278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3:41:21.615" v="258" actId="14100"/>
          <ac:spMkLst>
            <pc:docMk/>
            <pc:sldMk cId="1486882389" sldId="278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3:41:25.664" v="260" actId="14100"/>
          <ac:spMkLst>
            <pc:docMk/>
            <pc:sldMk cId="1486882389" sldId="278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3:41:27.747" v="261" actId="14100"/>
          <ac:spMkLst>
            <pc:docMk/>
            <pc:sldMk cId="1486882389" sldId="278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41:35.695" v="265" actId="14100"/>
          <ac:spMkLst>
            <pc:docMk/>
            <pc:sldMk cId="1486882389" sldId="278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3:41:31.882" v="263" actId="14100"/>
          <ac:spMkLst>
            <pc:docMk/>
            <pc:sldMk cId="1486882389" sldId="278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41:29.839" v="262" actId="14100"/>
          <ac:spMkLst>
            <pc:docMk/>
            <pc:sldMk cId="1486882389" sldId="278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43:38.485" v="289" actId="14100"/>
          <ac:spMkLst>
            <pc:docMk/>
            <pc:sldMk cId="1486882389" sldId="278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3:43:38.872" v="290" actId="14100"/>
          <ac:spMkLst>
            <pc:docMk/>
            <pc:sldMk cId="1486882389" sldId="278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3:43:39.220" v="291" actId="14100"/>
          <ac:spMkLst>
            <pc:docMk/>
            <pc:sldMk cId="1486882389" sldId="278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41:33.816" v="264" actId="14100"/>
          <ac:spMkLst>
            <pc:docMk/>
            <pc:sldMk cId="1486882389" sldId="278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3:43:41.871" v="295" actId="14100"/>
          <ac:cxnSpMkLst>
            <pc:docMk/>
            <pc:sldMk cId="1486882389" sldId="278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1753785586" sldId="278"/>
        </pc:sldMkLst>
      </pc:sldChg>
      <pc:sldChg chg="modSp add del mod ord">
        <pc:chgData name="최요한" userId="06094833-7345-471a-bc16-d5c650d1ecda" providerId="ADAL" clId="{3D011952-CD94-45CC-8CE2-AD821892F91C}" dt="2022-02-03T14:04:09.189" v="494" actId="2696"/>
        <pc:sldMkLst>
          <pc:docMk/>
          <pc:sldMk cId="765032605" sldId="279"/>
        </pc:sldMkLst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3:44:44.409" v="312" actId="14100"/>
          <ac:spMkLst>
            <pc:docMk/>
            <pc:sldMk cId="765032605" sldId="279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3:57:57.862" v="438" actId="1076"/>
          <ac:spMkLst>
            <pc:docMk/>
            <pc:sldMk cId="765032605" sldId="279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3:57:58.174" v="439" actId="1076"/>
          <ac:spMkLst>
            <pc:docMk/>
            <pc:sldMk cId="765032605" sldId="279"/>
            <ac:spMk id="24" creationId="{6957DA3C-70CC-4D78-A429-75942DA68847}"/>
          </ac:spMkLst>
        </pc:sp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3:57:58.174" v="439" actId="1076"/>
          <ac:cxnSpMkLst>
            <pc:docMk/>
            <pc:sldMk cId="765032605" sldId="279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3:57:58.174" v="439" actId="1076"/>
          <ac:cxnSpMkLst>
            <pc:docMk/>
            <pc:sldMk cId="765032605" sldId="279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3:57:57.862" v="438" actId="1076"/>
          <ac:cxnSpMkLst>
            <pc:docMk/>
            <pc:sldMk cId="765032605" sldId="279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3:57:57.862" v="438" actId="1076"/>
          <ac:cxnSpMkLst>
            <pc:docMk/>
            <pc:sldMk cId="765032605" sldId="279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3:44:44.409" v="312" actId="14100"/>
          <ac:cxnSpMkLst>
            <pc:docMk/>
            <pc:sldMk cId="765032605" sldId="279"/>
            <ac:cxnSpMk id="93" creationId="{B190387A-13C2-4E21-ADD5-B3AE01059819}"/>
          </ac:cxnSpMkLst>
        </pc:cxnChg>
      </pc:sldChg>
      <pc:sldChg chg="add">
        <pc:chgData name="최요한" userId="06094833-7345-471a-bc16-d5c650d1ecda" providerId="ADAL" clId="{3D011952-CD94-45CC-8CE2-AD821892F91C}" dt="2022-02-03T14:04:13.194" v="495"/>
        <pc:sldMkLst>
          <pc:docMk/>
          <pc:sldMk cId="3011170881" sldId="279"/>
        </pc:sldMkLst>
      </pc:sldChg>
      <pc:sldChg chg="addSp delSp modSp add mod">
        <pc:chgData name="최요한" userId="06094833-7345-471a-bc16-d5c650d1ecda" providerId="ADAL" clId="{3D011952-CD94-45CC-8CE2-AD821892F91C}" dt="2022-02-03T14:13:36.757" v="697" actId="14100"/>
        <pc:sldMkLst>
          <pc:docMk/>
          <pc:sldMk cId="3763854820" sldId="280"/>
        </pc:sldMkLst>
        <pc:spChg chg="mod">
          <ac:chgData name="최요한" userId="06094833-7345-471a-bc16-d5c650d1ecda" providerId="ADAL" clId="{3D011952-CD94-45CC-8CE2-AD821892F91C}" dt="2022-02-03T14:13:12.013" v="683" actId="14100"/>
          <ac:spMkLst>
            <pc:docMk/>
            <pc:sldMk cId="3763854820" sldId="280"/>
            <ac:spMk id="16" creationId="{4C48D167-2947-4E1F-A9BE-3AB6CD8A6BEB}"/>
          </ac:spMkLst>
        </pc:spChg>
        <pc:spChg chg="mod">
          <ac:chgData name="최요한" userId="06094833-7345-471a-bc16-d5c650d1ecda" providerId="ADAL" clId="{3D011952-CD94-45CC-8CE2-AD821892F91C}" dt="2022-02-03T14:13:14.285" v="684" actId="14100"/>
          <ac:spMkLst>
            <pc:docMk/>
            <pc:sldMk cId="3763854820" sldId="280"/>
            <ac:spMk id="17" creationId="{83277FFF-64F2-423B-B8D8-894B3F8DF5E4}"/>
          </ac:spMkLst>
        </pc:spChg>
        <pc:spChg chg="mod">
          <ac:chgData name="최요한" userId="06094833-7345-471a-bc16-d5c650d1ecda" providerId="ADAL" clId="{3D011952-CD94-45CC-8CE2-AD821892F91C}" dt="2022-02-03T14:13:21.692" v="689" actId="14100"/>
          <ac:spMkLst>
            <pc:docMk/>
            <pc:sldMk cId="3763854820" sldId="280"/>
            <ac:spMk id="18" creationId="{E3394C4A-CA94-494A-9FFA-555200F3F116}"/>
          </ac:spMkLst>
        </pc:spChg>
        <pc:spChg chg="mod">
          <ac:chgData name="최요한" userId="06094833-7345-471a-bc16-d5c650d1ecda" providerId="ADAL" clId="{3D011952-CD94-45CC-8CE2-AD821892F91C}" dt="2022-02-03T14:13:16.501" v="685" actId="14100"/>
          <ac:spMkLst>
            <pc:docMk/>
            <pc:sldMk cId="3763854820" sldId="280"/>
            <ac:spMk id="19" creationId="{D55D7DA8-1C23-4E8F-A470-2DFC0951E05F}"/>
          </ac:spMkLst>
        </pc:spChg>
        <pc:spChg chg="mod">
          <ac:chgData name="최요한" userId="06094833-7345-471a-bc16-d5c650d1ecda" providerId="ADAL" clId="{3D011952-CD94-45CC-8CE2-AD821892F91C}" dt="2022-02-03T14:13:23.700" v="690" actId="14100"/>
          <ac:spMkLst>
            <pc:docMk/>
            <pc:sldMk cId="3763854820" sldId="280"/>
            <ac:spMk id="20" creationId="{7197DAA4-4317-4397-B086-55BA6B0208A0}"/>
          </ac:spMkLst>
        </pc:spChg>
        <pc:spChg chg="mod">
          <ac:chgData name="최요한" userId="06094833-7345-471a-bc16-d5c650d1ecda" providerId="ADAL" clId="{3D011952-CD94-45CC-8CE2-AD821892F91C}" dt="2022-02-03T14:13:18.613" v="686" actId="14100"/>
          <ac:spMkLst>
            <pc:docMk/>
            <pc:sldMk cId="3763854820" sldId="280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4:13:31.165" v="694" actId="14100"/>
          <ac:spMkLst>
            <pc:docMk/>
            <pc:sldMk cId="3763854820" sldId="280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4:13:25.497" v="691" actId="14100"/>
          <ac:spMkLst>
            <pc:docMk/>
            <pc:sldMk cId="3763854820" sldId="280"/>
            <ac:spMk id="24" creationId="{6957DA3C-70CC-4D78-A429-75942DA68847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4:13:34.854" v="696" actId="14100"/>
          <ac:spMkLst>
            <pc:docMk/>
            <pc:sldMk cId="3763854820" sldId="280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4:13:36.757" v="697" actId="14100"/>
          <ac:spMkLst>
            <pc:docMk/>
            <pc:sldMk cId="3763854820" sldId="280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34" creationId="{CBF6BF3B-6472-4205-8447-70760F6DAB38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37" creationId="{5C496DAC-A116-4841-A87F-88CCAA0B00D4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38" creationId="{026AE443-13D3-44A1-93E0-68EDF8524594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0" creationId="{B12C3BE3-1D1E-4F97-9CE8-A1D3F47F07DE}"/>
          </ac:spMkLst>
        </pc:spChg>
        <pc:spChg chg="add 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1" creationId="{B7FC4AEA-F5C3-4B45-B5B4-B8FBC303EC10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2" creationId="{6B622DA2-CDF2-47D9-B1EF-506192503C1D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45" creationId="{A43BF91D-4485-4813-81BF-131DF3FD1E4F}"/>
          </ac:spMkLst>
        </pc:spChg>
        <pc:spChg chg="mod">
          <ac:chgData name="최요한" userId="06094833-7345-471a-bc16-d5c650d1ecda" providerId="ADAL" clId="{3D011952-CD94-45CC-8CE2-AD821892F91C}" dt="2022-02-03T13:55:00.265" v="419" actId="164"/>
          <ac:spMkLst>
            <pc:docMk/>
            <pc:sldMk cId="3763854820" sldId="280"/>
            <ac:spMk id="46" creationId="{BD370081-25B8-4C56-A1A6-60013E0FFB6B}"/>
          </ac:spMkLst>
        </pc:spChg>
        <pc:spChg chg="mod">
          <ac:chgData name="최요한" userId="06094833-7345-471a-bc16-d5c650d1ecda" providerId="ADAL" clId="{3D011952-CD94-45CC-8CE2-AD821892F91C}" dt="2022-02-03T13:55:07.984" v="420" actId="1076"/>
          <ac:spMkLst>
            <pc:docMk/>
            <pc:sldMk cId="3763854820" sldId="280"/>
            <ac:spMk id="47" creationId="{536C4835-E07E-494B-BBE8-D3B02B01DA9B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1" creationId="{85EA0979-E5AE-4A91-8DE9-5B53DC8C9920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2" creationId="{E4B3C6D1-7D2D-483D-A6C2-B18C7044DE08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3" creationId="{8DE1F739-6A8C-49AF-9616-90D01DEB6267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4" creationId="{86A8126C-077E-4B58-98B3-B11E97AD65B6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5" creationId="{E98A504D-29E6-4EE4-9DE5-DBFE393063EF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6" creationId="{1D8D43FD-D796-4269-82C8-8AAC4B33E4B5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7" creationId="{747875F2-7787-4149-8F89-E12D2C81009C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8" creationId="{1B519125-3CA9-43A9-BA44-0114C373C7FD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59" creationId="{3224090F-6C44-4355-B3DE-B0A4C1DF2500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60" creationId="{883D11D1-AF0A-4660-ACA3-A8C3FAF2C3EE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61" creationId="{A3193DE2-99B5-4851-9A87-2390BB6DFD5B}"/>
          </ac:spMkLst>
        </pc:spChg>
        <pc:spChg chg="add del mod">
          <ac:chgData name="최요한" userId="06094833-7345-471a-bc16-d5c650d1ecda" providerId="ADAL" clId="{3D011952-CD94-45CC-8CE2-AD821892F91C}" dt="2022-02-03T13:55:39.257" v="423"/>
          <ac:spMkLst>
            <pc:docMk/>
            <pc:sldMk cId="3763854820" sldId="280"/>
            <ac:spMk id="62" creationId="{A195E420-0F15-42F1-BF68-DCA47B39CC99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3" creationId="{AB80A679-9CB2-4E95-85E8-E352A0BEAC41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4" creationId="{3DBD812B-2D1F-4C06-AA98-21DAD5F6B6B0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5" creationId="{AC933EC1-9B27-40E6-856A-4945F10A4A56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6" creationId="{55B15B3B-FB5C-4F7E-85E9-F6490BBED20C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7" creationId="{A5D2BC50-AA7C-4C15-8189-AF42BDAECFE8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8" creationId="{74BCB985-E269-474B-8115-8A8DAC27ED2E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69" creationId="{B181BF1D-2874-4C42-B19C-3A04BF033255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0" creationId="{45AEB022-C26B-4EFC-8555-7BD0D53FD6C4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1" creationId="{BCFF37C1-3019-4A5D-A258-5B9817C4B350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2" creationId="{7D5307E3-AE4A-46CA-93CF-5467275AF793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3" creationId="{9C52C9E9-873B-4933-9650-B9E1188D7D2F}"/>
          </ac:spMkLst>
        </pc:spChg>
        <pc:spChg chg="add del mod">
          <ac:chgData name="최요한" userId="06094833-7345-471a-bc16-d5c650d1ecda" providerId="ADAL" clId="{3D011952-CD94-45CC-8CE2-AD821892F91C}" dt="2022-02-03T13:55:41.141" v="425"/>
          <ac:spMkLst>
            <pc:docMk/>
            <pc:sldMk cId="3763854820" sldId="280"/>
            <ac:spMk id="74" creationId="{1E8EA579-C406-41CA-AE67-D8EA43A9A903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5" creationId="{B539437E-2F19-4ECD-BE9A-B42C2E324096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6" creationId="{6EE00851-B1D0-4DE3-9423-BED32E8C0795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7" creationId="{71177833-C6E5-4C08-85D2-6705A1F7BFDE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8" creationId="{8871083F-62A6-406C-90B1-9E94AB84F7E0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79" creationId="{254B1792-E67D-429F-B0E1-8EABF4E046AD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0" creationId="{030814B0-DF21-49B1-8B51-9435400F1E15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1" creationId="{5F8A7B05-5438-4A3C-AF6C-D05B44EB7FAB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2" creationId="{3E6C3FBD-4B73-4101-88D1-927111FAAF91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3" creationId="{FE61B627-A82C-4B00-A587-86389A6FD7D1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4" creationId="{6CB77536-1244-4BCE-A466-F57934CF6541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5" creationId="{F071C822-5396-4ED4-82DE-490A2D2E8EF8}"/>
          </ac:spMkLst>
        </pc:spChg>
        <pc:spChg chg="add del mod">
          <ac:chgData name="최요한" userId="06094833-7345-471a-bc16-d5c650d1ecda" providerId="ADAL" clId="{3D011952-CD94-45CC-8CE2-AD821892F91C}" dt="2022-02-03T13:55:42.148" v="427"/>
          <ac:spMkLst>
            <pc:docMk/>
            <pc:sldMk cId="3763854820" sldId="280"/>
            <ac:spMk id="86" creationId="{AA4E04EC-4841-412E-85C4-D340AF82BCDA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87" creationId="{FFA5B38E-0182-4246-A164-B9089CC64D48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88" creationId="{FD6C2CE1-F1A2-4732-9DEF-CA9872CC6226}"/>
          </ac:spMkLst>
        </pc:spChg>
        <pc:spChg chg="mod">
          <ac:chgData name="최요한" userId="06094833-7345-471a-bc16-d5c650d1ecda" providerId="ADAL" clId="{3D011952-CD94-45CC-8CE2-AD821892F91C}" dt="2022-02-03T14:13:33.204" v="695" actId="14100"/>
          <ac:spMkLst>
            <pc:docMk/>
            <pc:sldMk cId="3763854820" sldId="280"/>
            <ac:spMk id="89" creationId="{4E4FFAAF-3A64-4CF7-BA9A-771E8B3302DC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0" creationId="{B27A58B0-4D67-40FC-9BD5-1445D2FA6877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1" creationId="{8EBC7A1F-137C-42D8-B2E2-BAA4E528158D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2" creationId="{12A8B54D-7028-4D63-BD12-18F9B7E03053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3" creationId="{15F8099A-BE58-44F0-A36E-B8028A9A9E60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4" creationId="{4F30FFC5-67A3-47E1-8D93-3A22152FE260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5" creationId="{ABCFD953-FC07-4E51-8E63-87C82570B8F8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6" creationId="{8BB087A4-78A1-4260-B9C6-D807AB5FAECA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7" creationId="{2FD22708-24F9-4657-A747-76FA2739C08F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8" creationId="{AD4ADFCC-E48E-455D-8BD9-569B06C75452}"/>
          </ac:spMkLst>
        </pc:spChg>
        <pc:spChg chg="add del mod">
          <ac:chgData name="최요한" userId="06094833-7345-471a-bc16-d5c650d1ecda" providerId="ADAL" clId="{3D011952-CD94-45CC-8CE2-AD821892F91C}" dt="2022-02-03T13:55:51.471" v="429"/>
          <ac:spMkLst>
            <pc:docMk/>
            <pc:sldMk cId="3763854820" sldId="280"/>
            <ac:spMk id="99" creationId="{804B87B1-967F-4DFC-BE40-FB0069895E40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0" creationId="{E9BEAFC8-8926-4F6B-A488-0E4BCBD59F97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1" creationId="{83B345D9-1DAA-4DEB-B141-0C5E012AB432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2" creationId="{6D4F8810-6A39-4C0A-9583-F3E47AC77284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3" creationId="{F4F8DA35-27D2-4639-AE03-BA4FD22BBDA3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4" creationId="{BE7AC014-8A92-4374-AFBD-689239898827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5" creationId="{B516EE65-954C-4216-AC73-FF6E672B5B7E}"/>
          </ac:spMkLst>
        </pc:spChg>
        <pc:spChg chg="add mod">
          <ac:chgData name="최요한" userId="06094833-7345-471a-bc16-d5c650d1ecda" providerId="ADAL" clId="{3D011952-CD94-45CC-8CE2-AD821892F91C}" dt="2022-02-03T13:56:07.449" v="432" actId="164"/>
          <ac:spMkLst>
            <pc:docMk/>
            <pc:sldMk cId="3763854820" sldId="280"/>
            <ac:spMk id="106" creationId="{65C0B5F0-EC65-4661-831D-C515141AC53A}"/>
          </ac:spMkLst>
        </pc:spChg>
        <pc:spChg chg="add mod">
          <ac:chgData name="최요한" userId="06094833-7345-471a-bc16-d5c650d1ecda" providerId="ADAL" clId="{3D011952-CD94-45CC-8CE2-AD821892F91C}" dt="2022-02-03T14:13:27.655" v="692" actId="14100"/>
          <ac:spMkLst>
            <pc:docMk/>
            <pc:sldMk cId="3763854820" sldId="280"/>
            <ac:spMk id="107" creationId="{71D8C984-8497-473D-9423-7DE2FAE06486}"/>
          </ac:spMkLst>
        </pc:spChg>
        <pc:spChg chg="add mod">
          <ac:chgData name="최요한" userId="06094833-7345-471a-bc16-d5c650d1ecda" providerId="ADAL" clId="{3D011952-CD94-45CC-8CE2-AD821892F91C}" dt="2022-02-03T14:13:29.263" v="693" actId="14100"/>
          <ac:spMkLst>
            <pc:docMk/>
            <pc:sldMk cId="3763854820" sldId="280"/>
            <ac:spMk id="108" creationId="{1D67DA94-4EF6-4B44-8972-25CC5F0A4246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09" creationId="{390762F8-AA57-48FB-856A-969F064A70B8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10" creationId="{1992509E-FF83-4D08-918C-A50C7329908E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11" creationId="{E1EB388F-CB81-48F2-884C-0A5753302681}"/>
          </ac:spMkLst>
        </pc:spChg>
        <pc:spChg chg="add mod">
          <ac:chgData name="최요한" userId="06094833-7345-471a-bc16-d5c650d1ecda" providerId="ADAL" clId="{3D011952-CD94-45CC-8CE2-AD821892F91C}" dt="2022-02-03T13:56:18.385" v="434" actId="1076"/>
          <ac:spMkLst>
            <pc:docMk/>
            <pc:sldMk cId="3763854820" sldId="280"/>
            <ac:spMk id="112" creationId="{0A7AAF0D-5F1D-4A7F-B509-63DCD335C664}"/>
          </ac:spMkLst>
        </pc:spChg>
        <pc:grpChg chg="add del mod">
          <ac:chgData name="최요한" userId="06094833-7345-471a-bc16-d5c650d1ecda" providerId="ADAL" clId="{3D011952-CD94-45CC-8CE2-AD821892F91C}" dt="2022-02-03T13:55:09.677" v="421" actId="478"/>
          <ac:grpSpMkLst>
            <pc:docMk/>
            <pc:sldMk cId="3763854820" sldId="280"/>
            <ac:grpSpMk id="2" creationId="{E6A990F6-69CA-4B7E-9921-6E04845A38CF}"/>
          </ac:grpSpMkLst>
        </pc:grpChg>
        <pc:grpChg chg="add del mod">
          <ac:chgData name="최요한" userId="06094833-7345-471a-bc16-d5c650d1ecda" providerId="ADAL" clId="{3D011952-CD94-45CC-8CE2-AD821892F91C}" dt="2022-02-03T13:58:27.857" v="447" actId="478"/>
          <ac:grpSpMkLst>
            <pc:docMk/>
            <pc:sldMk cId="3763854820" sldId="280"/>
            <ac:grpSpMk id="3" creationId="{071E747A-6E9E-4000-AA31-5232ADD97D7B}"/>
          </ac:grpSpMkLst>
        </pc:grpChg>
      </pc:sldChg>
      <pc:sldChg chg="modSp add del mod ord">
        <pc:chgData name="최요한" userId="06094833-7345-471a-bc16-d5c650d1ecda" providerId="ADAL" clId="{3D011952-CD94-45CC-8CE2-AD821892F91C}" dt="2022-02-03T14:09:36.298" v="679" actId="47"/>
        <pc:sldMkLst>
          <pc:docMk/>
          <pc:sldMk cId="925441944" sldId="281"/>
        </pc:sldMkLst>
        <pc:spChg chg="mod">
          <ac:chgData name="최요한" userId="06094833-7345-471a-bc16-d5c650d1ecda" providerId="ADAL" clId="{3D011952-CD94-45CC-8CE2-AD821892F91C}" dt="2022-02-03T14:06:57.585" v="658" actId="1076"/>
          <ac:spMkLst>
            <pc:docMk/>
            <pc:sldMk cId="925441944" sldId="281"/>
            <ac:spMk id="5" creationId="{4B76CE2C-080C-42D6-B1C3-6B5D73CC9B76}"/>
          </ac:spMkLst>
        </pc:spChg>
        <pc:spChg chg="mod">
          <ac:chgData name="최요한" userId="06094833-7345-471a-bc16-d5c650d1ecda" providerId="ADAL" clId="{3D011952-CD94-45CC-8CE2-AD821892F91C}" dt="2022-02-03T14:06:53.752" v="657" actId="1076"/>
          <ac:spMkLst>
            <pc:docMk/>
            <pc:sldMk cId="925441944" sldId="281"/>
            <ac:spMk id="8" creationId="{A0400A0F-A6B5-49BC-9ABA-D54849BF1ED6}"/>
          </ac:spMkLst>
        </pc:spChg>
        <pc:spChg chg="mod">
          <ac:chgData name="최요한" userId="06094833-7345-471a-bc16-d5c650d1ecda" providerId="ADAL" clId="{3D011952-CD94-45CC-8CE2-AD821892F91C}" dt="2022-02-03T14:06:16.176" v="599" actId="1038"/>
          <ac:spMkLst>
            <pc:docMk/>
            <pc:sldMk cId="925441944" sldId="281"/>
            <ac:spMk id="9" creationId="{2B918CBB-9CF6-479B-85C2-E417B90E3670}"/>
          </ac:spMkLst>
        </pc:spChg>
        <pc:spChg chg="mod">
          <ac:chgData name="최요한" userId="06094833-7345-471a-bc16-d5c650d1ecda" providerId="ADAL" clId="{3D011952-CD94-45CC-8CE2-AD821892F91C}" dt="2022-02-03T14:09:00.762" v="678" actId="1076"/>
          <ac:spMkLst>
            <pc:docMk/>
            <pc:sldMk cId="925441944" sldId="281"/>
            <ac:spMk id="10" creationId="{6E632C3A-D8EF-4465-92E3-2AB321AC585F}"/>
          </ac:spMkLst>
        </pc:spChg>
        <pc:spChg chg="mod">
          <ac:chgData name="최요한" userId="06094833-7345-471a-bc16-d5c650d1ecda" providerId="ADAL" clId="{3D011952-CD94-45CC-8CE2-AD821892F91C}" dt="2022-02-03T14:06:16.176" v="599" actId="1038"/>
          <ac:spMkLst>
            <pc:docMk/>
            <pc:sldMk cId="925441944" sldId="281"/>
            <ac:spMk id="11" creationId="{38037414-1227-423C-B5B6-1A31E6734987}"/>
          </ac:spMkLst>
        </pc:spChg>
        <pc:spChg chg="mod">
          <ac:chgData name="최요한" userId="06094833-7345-471a-bc16-d5c650d1ecda" providerId="ADAL" clId="{3D011952-CD94-45CC-8CE2-AD821892F91C}" dt="2022-02-03T14:06:16.176" v="599" actId="1038"/>
          <ac:spMkLst>
            <pc:docMk/>
            <pc:sldMk cId="925441944" sldId="281"/>
            <ac:spMk id="12" creationId="{EAC78C52-D7F1-47AC-93FD-CDDD0A5D2E78}"/>
          </ac:spMkLst>
        </pc:spChg>
        <pc:spChg chg="mod">
          <ac:chgData name="최요한" userId="06094833-7345-471a-bc16-d5c650d1ecda" providerId="ADAL" clId="{3D011952-CD94-45CC-8CE2-AD821892F91C}" dt="2022-02-03T14:08:48.932" v="673" actId="1076"/>
          <ac:spMkLst>
            <pc:docMk/>
            <pc:sldMk cId="925441944" sldId="281"/>
            <ac:spMk id="13" creationId="{7139E22B-4344-4B99-B7C0-ED68B3015DED}"/>
          </ac:spMkLst>
        </pc:spChg>
        <pc:spChg chg="mod">
          <ac:chgData name="최요한" userId="06094833-7345-471a-bc16-d5c650d1ecda" providerId="ADAL" clId="{3D011952-CD94-45CC-8CE2-AD821892F91C}" dt="2022-02-03T14:08:52.606" v="674" actId="1076"/>
          <ac:spMkLst>
            <pc:docMk/>
            <pc:sldMk cId="925441944" sldId="281"/>
            <ac:spMk id="14" creationId="{4DD18B10-1969-4937-A357-325EA9960B3E}"/>
          </ac:spMkLst>
        </pc:spChg>
        <pc:spChg chg="mod">
          <ac:chgData name="최요한" userId="06094833-7345-471a-bc16-d5c650d1ecda" providerId="ADAL" clId="{3D011952-CD94-45CC-8CE2-AD821892F91C}" dt="2022-02-03T14:00:04.095" v="463" actId="1076"/>
          <ac:spMkLst>
            <pc:docMk/>
            <pc:sldMk cId="925441944" sldId="281"/>
            <ac:spMk id="21" creationId="{22681063-A656-4886-B8C0-C5416829C711}"/>
          </ac:spMkLst>
        </pc:spChg>
        <pc:spChg chg="mod">
          <ac:chgData name="최요한" userId="06094833-7345-471a-bc16-d5c650d1ecda" providerId="ADAL" clId="{3D011952-CD94-45CC-8CE2-AD821892F91C}" dt="2022-02-03T14:00:22.520" v="468" actId="1076"/>
          <ac:spMkLst>
            <pc:docMk/>
            <pc:sldMk cId="925441944" sldId="281"/>
            <ac:spMk id="22" creationId="{A94F8526-630F-4AB1-8192-A81B288E53FD}"/>
          </ac:spMkLst>
        </pc:spChg>
        <pc:spChg chg="mod">
          <ac:chgData name="최요한" userId="06094833-7345-471a-bc16-d5c650d1ecda" providerId="ADAL" clId="{3D011952-CD94-45CC-8CE2-AD821892F91C}" dt="2022-02-03T14:00:15.486" v="466" actId="1076"/>
          <ac:spMkLst>
            <pc:docMk/>
            <pc:sldMk cId="925441944" sldId="281"/>
            <ac:spMk id="23" creationId="{11FF2423-FEBE-4383-99E1-A079FA6055EF}"/>
          </ac:spMkLst>
        </pc:spChg>
        <pc:spChg chg="mod">
          <ac:chgData name="최요한" userId="06094833-7345-471a-bc16-d5c650d1ecda" providerId="ADAL" clId="{3D011952-CD94-45CC-8CE2-AD821892F91C}" dt="2022-02-03T14:00:35.669" v="472" actId="1076"/>
          <ac:spMkLst>
            <pc:docMk/>
            <pc:sldMk cId="925441944" sldId="281"/>
            <ac:spMk id="25" creationId="{E6D5CEC2-9021-4E13-9281-AABD27B351D4}"/>
          </ac:spMkLst>
        </pc:spChg>
        <pc:spChg chg="mod">
          <ac:chgData name="최요한" userId="06094833-7345-471a-bc16-d5c650d1ecda" providerId="ADAL" clId="{3D011952-CD94-45CC-8CE2-AD821892F91C}" dt="2022-02-03T14:08:24.344" v="669" actId="1076"/>
          <ac:spMkLst>
            <pc:docMk/>
            <pc:sldMk cId="925441944" sldId="281"/>
            <ac:spMk id="27" creationId="{6E84ACFD-13A1-4EB0-A545-8FEEB558158B}"/>
          </ac:spMkLst>
        </pc:spChg>
        <pc:spChg chg="mod">
          <ac:chgData name="최요한" userId="06094833-7345-471a-bc16-d5c650d1ecda" providerId="ADAL" clId="{3D011952-CD94-45CC-8CE2-AD821892F91C}" dt="2022-02-03T14:08:16.064" v="664" actId="1076"/>
          <ac:spMkLst>
            <pc:docMk/>
            <pc:sldMk cId="925441944" sldId="281"/>
            <ac:spMk id="28" creationId="{D3A12AA9-E260-4810-89CA-EBAD2EBBA034}"/>
          </ac:spMkLst>
        </pc:spChg>
        <pc:spChg chg="mod">
          <ac:chgData name="최요한" userId="06094833-7345-471a-bc16-d5c650d1ecda" providerId="ADAL" clId="{3D011952-CD94-45CC-8CE2-AD821892F91C}" dt="2022-02-03T14:00:30.184" v="470" actId="1076"/>
          <ac:spMkLst>
            <pc:docMk/>
            <pc:sldMk cId="925441944" sldId="281"/>
            <ac:spMk id="89" creationId="{4E4FFAAF-3A64-4CF7-BA9A-771E8B3302DC}"/>
          </ac:spMkLst>
        </pc:spChg>
        <pc:cxnChg chg="mod">
          <ac:chgData name="최요한" userId="06094833-7345-471a-bc16-d5c650d1ecda" providerId="ADAL" clId="{3D011952-CD94-45CC-8CE2-AD821892F91C}" dt="2022-02-03T14:06:57.585" v="658" actId="1076"/>
          <ac:cxnSpMkLst>
            <pc:docMk/>
            <pc:sldMk cId="925441944" sldId="281"/>
            <ac:cxnSpMk id="4" creationId="{AB4A53C0-EAAB-41B3-A948-3C42C7F4EBD5}"/>
          </ac:cxnSpMkLst>
        </pc:cxnChg>
        <pc:cxnChg chg="mod">
          <ac:chgData name="최요한" userId="06094833-7345-471a-bc16-d5c650d1ecda" providerId="ADAL" clId="{3D011952-CD94-45CC-8CE2-AD821892F91C}" dt="2022-02-03T14:06:57.585" v="658" actId="1076"/>
          <ac:cxnSpMkLst>
            <pc:docMk/>
            <pc:sldMk cId="925441944" sldId="281"/>
            <ac:cxnSpMk id="29" creationId="{4050244D-C0F6-4194-B678-F90A6A6F0A32}"/>
          </ac:cxnSpMkLst>
        </pc:cxnChg>
        <pc:cxnChg chg="mod">
          <ac:chgData name="최요한" userId="06094833-7345-471a-bc16-d5c650d1ecda" providerId="ADAL" clId="{3D011952-CD94-45CC-8CE2-AD821892F91C}" dt="2022-02-03T14:06:53.752" v="657" actId="1076"/>
          <ac:cxnSpMkLst>
            <pc:docMk/>
            <pc:sldMk cId="925441944" sldId="281"/>
            <ac:cxnSpMk id="30" creationId="{22673703-EA4B-458C-8D48-68B2C0F7FD7D}"/>
          </ac:cxnSpMkLst>
        </pc:cxnChg>
        <pc:cxnChg chg="mod">
          <ac:chgData name="최요한" userId="06094833-7345-471a-bc16-d5c650d1ecda" providerId="ADAL" clId="{3D011952-CD94-45CC-8CE2-AD821892F91C}" dt="2022-02-03T14:06:53.752" v="657" actId="1076"/>
          <ac:cxnSpMkLst>
            <pc:docMk/>
            <pc:sldMk cId="925441944" sldId="281"/>
            <ac:cxnSpMk id="31" creationId="{BE3018C7-F6B7-4434-AC4F-5AFB9EA57D14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36" creationId="{4D036C1F-FD9D-4FDE-9D30-9ED08465D2D5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39" creationId="{9E71E6CE-0C27-41AD-A66C-861C7A0A8BC2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42" creationId="{69DAD1EE-AEE1-46D6-8FA7-F573CCDF164F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46" creationId="{EE3962A0-31ED-496C-832A-3B110B60389F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47" creationId="{6B32C828-C25C-4D4E-8933-0410A6158F2A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2" creationId="{82162DF2-A691-4089-BADB-21F8AC712FBE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3" creationId="{14506312-573A-4DF2-BE55-873021C631B6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8" creationId="{BAE934FA-D646-4EA0-AB42-10D145FAA784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59" creationId="{82D56D61-C4FA-42AD-9F16-871DC5ECA856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64" creationId="{86627B5A-CF7D-4833-8063-F07939A91886}"/>
          </ac:cxnSpMkLst>
        </pc:cxnChg>
        <pc:cxnChg chg="mod">
          <ac:chgData name="최요한" userId="06094833-7345-471a-bc16-d5c650d1ecda" providerId="ADAL" clId="{3D011952-CD94-45CC-8CE2-AD821892F91C}" dt="2022-02-03T14:08:52.606" v="674" actId="1076"/>
          <ac:cxnSpMkLst>
            <pc:docMk/>
            <pc:sldMk cId="925441944" sldId="281"/>
            <ac:cxnSpMk id="65" creationId="{1DE11B7C-C3DE-4C21-8DB5-6E97825AB3CA}"/>
          </ac:cxnSpMkLst>
        </pc:cxnChg>
        <pc:cxnChg chg="mod">
          <ac:chgData name="최요한" userId="06094833-7345-471a-bc16-d5c650d1ecda" providerId="ADAL" clId="{3D011952-CD94-45CC-8CE2-AD821892F91C}" dt="2022-02-03T14:09:00.762" v="678" actId="1076"/>
          <ac:cxnSpMkLst>
            <pc:docMk/>
            <pc:sldMk cId="925441944" sldId="281"/>
            <ac:cxnSpMk id="70" creationId="{9116E0FB-9F55-45FB-8B60-CE81EADC4BA5}"/>
          </ac:cxnSpMkLst>
        </pc:cxnChg>
        <pc:cxnChg chg="mod">
          <ac:chgData name="최요한" userId="06094833-7345-471a-bc16-d5c650d1ecda" providerId="ADAL" clId="{3D011952-CD94-45CC-8CE2-AD821892F91C}" dt="2022-02-03T14:08:48.932" v="673" actId="1076"/>
          <ac:cxnSpMkLst>
            <pc:docMk/>
            <pc:sldMk cId="925441944" sldId="281"/>
            <ac:cxnSpMk id="71" creationId="{8A02789E-F4DE-4F6B-962D-FB428B500CC2}"/>
          </ac:cxnSpMkLst>
        </pc:cxnChg>
        <pc:cxnChg chg="mod">
          <ac:chgData name="최요한" userId="06094833-7345-471a-bc16-d5c650d1ecda" providerId="ADAL" clId="{3D011952-CD94-45CC-8CE2-AD821892F91C}" dt="2022-02-03T14:09:00.762" v="678" actId="1076"/>
          <ac:cxnSpMkLst>
            <pc:docMk/>
            <pc:sldMk cId="925441944" sldId="281"/>
            <ac:cxnSpMk id="76" creationId="{8FE229EB-0693-4CD6-9FD4-BFCA2FAA7A2B}"/>
          </ac:cxnSpMkLst>
        </pc:cxnChg>
        <pc:cxnChg chg="mod">
          <ac:chgData name="최요한" userId="06094833-7345-471a-bc16-d5c650d1ecda" providerId="ADAL" clId="{3D011952-CD94-45CC-8CE2-AD821892F91C}" dt="2022-02-03T14:08:52.606" v="674" actId="1076"/>
          <ac:cxnSpMkLst>
            <pc:docMk/>
            <pc:sldMk cId="925441944" sldId="281"/>
            <ac:cxnSpMk id="77" creationId="{1EA160F5-912D-46CB-803F-61919BC8DCC5}"/>
          </ac:cxnSpMkLst>
        </pc:cxnChg>
        <pc:cxnChg chg="mod">
          <ac:chgData name="최요한" userId="06094833-7345-471a-bc16-d5c650d1ecda" providerId="ADAL" clId="{3D011952-CD94-45CC-8CE2-AD821892F91C}" dt="2022-02-03T14:06:16.176" v="599" actId="1038"/>
          <ac:cxnSpMkLst>
            <pc:docMk/>
            <pc:sldMk cId="925441944" sldId="281"/>
            <ac:cxnSpMk id="92" creationId="{0137A4D7-7E13-4038-B1DA-24D3DAA6B0D8}"/>
          </ac:cxnSpMkLst>
        </pc:cxnChg>
        <pc:cxnChg chg="mod">
          <ac:chgData name="최요한" userId="06094833-7345-471a-bc16-d5c650d1ecda" providerId="ADAL" clId="{3D011952-CD94-45CC-8CE2-AD821892F91C}" dt="2022-02-03T14:08:52.606" v="674" actId="1076"/>
          <ac:cxnSpMkLst>
            <pc:docMk/>
            <pc:sldMk cId="925441944" sldId="281"/>
            <ac:cxnSpMk id="93" creationId="{B190387A-13C2-4E21-ADD5-B3AE01059819}"/>
          </ac:cxnSpMkLst>
        </pc:cxnChg>
      </pc:sldChg>
      <pc:sldChg chg="add del">
        <pc:chgData name="최요한" userId="06094833-7345-471a-bc16-d5c650d1ecda" providerId="ADAL" clId="{3D011952-CD94-45CC-8CE2-AD821892F91C}" dt="2022-02-03T13:58:22.704" v="445"/>
        <pc:sldMkLst>
          <pc:docMk/>
          <pc:sldMk cId="3087725445" sldId="281"/>
        </pc:sldMkLst>
      </pc:sldChg>
      <pc:sldChg chg="add del">
        <pc:chgData name="최요한" userId="06094833-7345-471a-bc16-d5c650d1ecda" providerId="ADAL" clId="{3D011952-CD94-45CC-8CE2-AD821892F91C}" dt="2022-02-03T13:58:20.438" v="443"/>
        <pc:sldMkLst>
          <pc:docMk/>
          <pc:sldMk cId="3853924280" sldId="281"/>
        </pc:sldMkLst>
      </pc:sldChg>
      <pc:sldChg chg="add">
        <pc:chgData name="최요한" userId="06094833-7345-471a-bc16-d5c650d1ecda" providerId="ADAL" clId="{3D011952-CD94-45CC-8CE2-AD821892F91C}" dt="2022-02-03T14:00:58.819" v="475"/>
        <pc:sldMkLst>
          <pc:docMk/>
          <pc:sldMk cId="483152061" sldId="282"/>
        </pc:sldMkLst>
      </pc:sldChg>
      <pc:sldChg chg="add">
        <pc:chgData name="최요한" userId="06094833-7345-471a-bc16-d5c650d1ecda" providerId="ADAL" clId="{3D011952-CD94-45CC-8CE2-AD821892F91C}" dt="2022-02-03T14:04:57.267" v="496"/>
        <pc:sldMkLst>
          <pc:docMk/>
          <pc:sldMk cId="1308152759" sldId="283"/>
        </pc:sldMkLst>
      </pc:sldChg>
      <pc:sldChg chg="add">
        <pc:chgData name="최요한" userId="06094833-7345-471a-bc16-d5c650d1ecda" providerId="ADAL" clId="{3D011952-CD94-45CC-8CE2-AD821892F91C}" dt="2022-02-03T14:07:56.832" v="659"/>
        <pc:sldMkLst>
          <pc:docMk/>
          <pc:sldMk cId="2500851738" sldId="284"/>
        </pc:sldMkLst>
      </pc:sldChg>
      <pc:sldChg chg="add ord">
        <pc:chgData name="최요한" userId="06094833-7345-471a-bc16-d5c650d1ecda" providerId="ADAL" clId="{3D011952-CD94-45CC-8CE2-AD821892F91C}" dt="2022-02-03T14:13:06.711" v="682"/>
        <pc:sldMkLst>
          <pc:docMk/>
          <pc:sldMk cId="261000123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CD50E-497C-410E-9110-AF5B93F8F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7D397-60BC-498D-AD76-77ACC7BC2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A4D62-7C50-4A2C-B90C-9B89396C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DCDCB-80EB-434A-8198-80863358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57F5C-F4B8-4B17-A915-F7B9EDA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4F635-09DF-4BDD-8D3E-0872967E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9BBCE-AC7C-488E-80AA-BD85DBC32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F27B9-2D35-47C3-A1A6-2F9646E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A984-079E-4CE2-A584-97462C15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61B32-1EB0-4561-B597-F78184A8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8F93B-7ACE-41C2-B991-FE368DED1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05BCC-B794-4ACE-A2E4-5B89236F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B75A7-86E5-4310-8FAE-D0E67F3B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AD819-4E12-4DC3-BCEB-46D158E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1C265-B97B-4F1C-B0CD-1C2122F4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AA7F9-36AA-4F28-9672-AEEAB527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DDFCF-BC33-4F09-BCF3-FDA68B00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DBB50-C179-4194-BF00-322B71E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DF783-5E36-4F27-984B-5FC31C79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73097-BF9F-485F-B00B-CCD1D71B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967B5-8EAD-4795-91B8-351AE2E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455A4-2572-4A4D-A4D6-AECB10D1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A0A1A-7BCC-4147-85EC-BCA4623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E012-CD1A-4DF8-B399-391D7E4A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1463-B1C0-45E0-B7A6-67CA7CD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6A34-256D-4AD9-B555-DBBFE264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EC5F-6E0C-4B67-9A9D-BC503FEB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D0783-8378-4442-A096-0FBDE06CE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A42E8-9D09-4694-8DB6-F15C34B1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926EA-3368-44C0-BCC6-554B8BF6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E8D8C-03BB-4E5E-B2AB-771A9BC7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20074-354E-4FB0-8356-EBF0B39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EC02A-CB83-45AA-8DFC-1CEDE747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0C181-0FDC-4492-8A76-1048EE901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6F761-251D-4010-B071-B4A349AF2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52AACF-01BF-4B3D-8FB4-974877FF0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C903E-3B37-4038-BCA7-2C89405C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8AA1D-A834-4F89-9F30-3834888A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6CDCE-3262-4AA4-AF48-924651E7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304-B3B2-4BC3-8B73-0EB8184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6232A-8D1D-4F77-8D21-9903770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B6BFD-216D-4531-AFC4-414A04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71EEA-07AB-4911-9276-A937086E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0DD26F-D863-4032-9C9E-DB766393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E8445-6D82-4650-8EB0-9CADF19D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5634D7-FF57-4801-9F2D-4A650194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AC01-28B8-4AAB-9467-A5FFAD34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5717F-8B29-4C7B-9A91-84FE5F36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3C53-CCC2-4869-8EE3-DB530197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D1B4C-8EE6-4100-B92C-2F143097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59F1C-3D89-470F-AC7E-3969F2F2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5E132-EA93-4F1D-804A-8A2C2DB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6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179A-D7E1-4C40-81D6-DFF1BD3A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C793C-B2A5-4C43-899D-2C8177B47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3650F-FB04-475A-975F-5553F85E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45D97-CC81-4248-825E-A71617D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07196-2636-497E-A488-E372C6D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3F7BA-036A-4155-B217-0B70810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DB8F0E-8CD8-4102-90B4-9B6AF6CC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D118F-97AD-4199-9A6A-33526CC1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DB9A3-A381-4BE7-A70A-367C3145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2BBE-96F8-4E35-8602-4003927E0EAF}" type="datetimeFigureOut">
              <a:rPr lang="ko-KR" altLang="en-US" smtClean="0"/>
              <a:t>2022. 2. 12.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7A874-EBE8-4DD8-9F28-D95C4441D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89569-EE2C-411D-ABDC-5D4AF76A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09B18-B02C-46AF-A007-CAAD827FC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83F95-2BC2-405E-A0B5-62862E1A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Models and RL Algorithms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4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712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7AF137-C223-47F1-8E0C-C5743F85849D}"/>
              </a:ext>
            </a:extLst>
          </p:cNvPr>
          <p:cNvSpPr/>
          <p:nvPr/>
        </p:nvSpPr>
        <p:spPr>
          <a:xfrm>
            <a:off x="43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1486E-5BAC-4899-8FD1-3FB412286C13}"/>
              </a:ext>
            </a:extLst>
          </p:cNvPr>
          <p:cNvSpPr/>
          <p:nvPr/>
        </p:nvSpPr>
        <p:spPr>
          <a:xfrm>
            <a:off x="432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6A3E2-887B-4B1F-99EF-7D6CD20E3130}"/>
              </a:ext>
            </a:extLst>
          </p:cNvPr>
          <p:cNvSpPr/>
          <p:nvPr/>
        </p:nvSpPr>
        <p:spPr>
          <a:xfrm>
            <a:off x="4608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35A24E-6CB5-4232-88C5-505F13A8B11F}"/>
              </a:ext>
            </a:extLst>
          </p:cNvPr>
          <p:cNvSpPr/>
          <p:nvPr/>
        </p:nvSpPr>
        <p:spPr>
          <a:xfrm>
            <a:off x="1087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7FB7B88-ACE2-4A4A-BA65-C3BFC545476D}"/>
              </a:ext>
            </a:extLst>
          </p:cNvPr>
          <p:cNvSpPr/>
          <p:nvPr/>
        </p:nvSpPr>
        <p:spPr>
          <a:xfrm>
            <a:off x="10872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F6BF3B-6472-4205-8447-70760F6DAB38}"/>
              </a:ext>
            </a:extLst>
          </p:cNvPr>
          <p:cNvSpPr/>
          <p:nvPr/>
        </p:nvSpPr>
        <p:spPr>
          <a:xfrm>
            <a:off x="8784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8E3D9-2FA6-4AB8-BE05-63E6EC66CF42}"/>
              </a:ext>
            </a:extLst>
          </p:cNvPr>
          <p:cNvSpPr/>
          <p:nvPr/>
        </p:nvSpPr>
        <p:spPr>
          <a:xfrm>
            <a:off x="43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723E0A-9716-4945-890D-3E5CBB4E290E}"/>
              </a:ext>
            </a:extLst>
          </p:cNvPr>
          <p:cNvSpPr/>
          <p:nvPr/>
        </p:nvSpPr>
        <p:spPr>
          <a:xfrm>
            <a:off x="2520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96DAC-A116-4841-A87F-88CCAA0B00D4}"/>
              </a:ext>
            </a:extLst>
          </p:cNvPr>
          <p:cNvSpPr/>
          <p:nvPr/>
        </p:nvSpPr>
        <p:spPr>
          <a:xfrm>
            <a:off x="8784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10AC8F5-4489-4508-930B-0EA58EA404BB}"/>
              </a:ext>
            </a:extLst>
          </p:cNvPr>
          <p:cNvSpPr/>
          <p:nvPr/>
        </p:nvSpPr>
        <p:spPr>
          <a:xfrm>
            <a:off x="4608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BFADDF-DF75-43BD-BB82-FECC7F4F77A0}"/>
              </a:ext>
            </a:extLst>
          </p:cNvPr>
          <p:cNvSpPr/>
          <p:nvPr/>
        </p:nvSpPr>
        <p:spPr>
          <a:xfrm>
            <a:off x="4608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F851FF-D5F6-43C5-BDAC-55508A4D72DA}"/>
              </a:ext>
            </a:extLst>
          </p:cNvPr>
          <p:cNvSpPr/>
          <p:nvPr/>
        </p:nvSpPr>
        <p:spPr>
          <a:xfrm>
            <a:off x="4608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3BF91D-4485-4813-81BF-131DF3FD1E4F}"/>
              </a:ext>
            </a:extLst>
          </p:cNvPr>
          <p:cNvSpPr/>
          <p:nvPr/>
        </p:nvSpPr>
        <p:spPr>
          <a:xfrm>
            <a:off x="8784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6C4835-E07E-494B-BBE8-D3B02B01DA9B}"/>
              </a:ext>
            </a:extLst>
          </p:cNvPr>
          <p:cNvSpPr/>
          <p:nvPr/>
        </p:nvSpPr>
        <p:spPr>
          <a:xfrm>
            <a:off x="8784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394C14-A56E-4EB6-A662-06E92CC12EFE}"/>
              </a:ext>
            </a:extLst>
          </p:cNvPr>
          <p:cNvSpPr/>
          <p:nvPr/>
        </p:nvSpPr>
        <p:spPr>
          <a:xfrm>
            <a:off x="1087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3DE21C-93BD-48CD-A1BE-FA167F1F639B}"/>
              </a:ext>
            </a:extLst>
          </p:cNvPr>
          <p:cNvSpPr/>
          <p:nvPr/>
        </p:nvSpPr>
        <p:spPr>
          <a:xfrm>
            <a:off x="10872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4EDD18-8D96-4961-9636-125F62D87554}"/>
              </a:ext>
            </a:extLst>
          </p:cNvPr>
          <p:cNvSpPr/>
          <p:nvPr/>
        </p:nvSpPr>
        <p:spPr>
          <a:xfrm>
            <a:off x="2520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71D8C984-8497-473D-9423-7DE2FAE06486}"/>
              </a:ext>
            </a:extLst>
          </p:cNvPr>
          <p:cNvSpPr/>
          <p:nvPr/>
        </p:nvSpPr>
        <p:spPr>
          <a:xfrm>
            <a:off x="6624000" y="36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D67DA94-4EF6-4B44-8972-25CC5F0A4246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90762F8-AA57-48FB-856A-969F064A70B8}"/>
              </a:ext>
            </a:extLst>
          </p:cNvPr>
          <p:cNvSpPr/>
          <p:nvPr/>
        </p:nvSpPr>
        <p:spPr>
          <a:xfrm>
            <a:off x="6696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992509E-FF83-4D08-918C-A50C7329908E}"/>
              </a:ext>
            </a:extLst>
          </p:cNvPr>
          <p:cNvSpPr/>
          <p:nvPr/>
        </p:nvSpPr>
        <p:spPr>
          <a:xfrm>
            <a:off x="6696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1EB388F-CB81-48F2-884C-0A5753302681}"/>
              </a:ext>
            </a:extLst>
          </p:cNvPr>
          <p:cNvSpPr/>
          <p:nvPr/>
        </p:nvSpPr>
        <p:spPr>
          <a:xfrm>
            <a:off x="6696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0A7AAF0D-5F1D-4A7F-B509-63DCD335C664}"/>
              </a:ext>
            </a:extLst>
          </p:cNvPr>
          <p:cNvSpPr/>
          <p:nvPr/>
        </p:nvSpPr>
        <p:spPr>
          <a:xfrm>
            <a:off x="6696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DBCF7-A8EC-409B-81BA-D445FBE7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 dirty="0"/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234107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720000" y="358296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180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2880000" y="180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7200000" y="180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288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04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040000" y="468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20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360000" y="324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9360000" y="4680000"/>
            <a:ext cx="1944000" cy="1152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720000" y="358296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288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72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28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0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04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20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3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93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2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286000" y="36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3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90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0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5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58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7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2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2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4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80000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3360576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2494944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496344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637200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9138288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7780560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6372000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138288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96016" y="424992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556976" y="5237472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3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712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24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72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8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04000" y="1800000"/>
            <a:ext cx="4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54000" y="1800000"/>
            <a:ext cx="48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376000" y="1800000"/>
            <a:ext cx="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4000" y="1800000"/>
            <a:ext cx="9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3834000" y="1800000"/>
            <a:ext cx="41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834000" y="1800000"/>
            <a:ext cx="13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84000" y="1800000"/>
            <a:ext cx="297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834000" y="1800000"/>
            <a:ext cx="509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154000" y="1800000"/>
            <a:ext cx="77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6120000" y="1800000"/>
            <a:ext cx="59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120000" y="1800000"/>
            <a:ext cx="2034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714000" y="1800000"/>
            <a:ext cx="31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8154000" y="1800000"/>
            <a:ext cx="171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3834000" y="1800000"/>
            <a:ext cx="3222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7056000" y="1800000"/>
            <a:ext cx="397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274000" y="1800000"/>
            <a:ext cx="552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9594000" y="1800000"/>
            <a:ext cx="120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274000" y="1800000"/>
            <a:ext cx="642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1034000" y="1800000"/>
            <a:ext cx="66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486792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>
            <a:off x="6714000" y="1800000"/>
            <a:ext cx="1278000" cy="306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2"/>
            <a:endCxn id="89" idx="0"/>
          </p:cNvCxnSpPr>
          <p:nvPr/>
        </p:nvCxnSpPr>
        <p:spPr>
          <a:xfrm flipH="1">
            <a:off x="7992000" y="1800000"/>
            <a:ext cx="3042000" cy="306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8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04000" y="1800000"/>
            <a:ext cx="4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54000" y="1800000"/>
            <a:ext cx="48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376000" y="1800000"/>
            <a:ext cx="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4000" y="1800000"/>
            <a:ext cx="9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3834000" y="1800000"/>
            <a:ext cx="414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834000" y="1800000"/>
            <a:ext cx="1350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84000" y="1800000"/>
            <a:ext cx="2970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834000" y="1800000"/>
            <a:ext cx="5094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154000" y="1800000"/>
            <a:ext cx="774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6120000" y="1800000"/>
            <a:ext cx="594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120000" y="1800000"/>
            <a:ext cx="2034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714000" y="1800000"/>
            <a:ext cx="3150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8154000" y="1800000"/>
            <a:ext cx="1710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3834000" y="1800000"/>
            <a:ext cx="3222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7056000" y="1800000"/>
            <a:ext cx="3978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274000" y="1800000"/>
            <a:ext cx="5526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9594000" y="1800000"/>
            <a:ext cx="120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274000" y="1800000"/>
            <a:ext cx="6426000" cy="306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1034000" y="1800000"/>
            <a:ext cx="66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486792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>
            <a:off x="6714000" y="1800000"/>
            <a:ext cx="1278000" cy="30679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2"/>
            <a:endCxn id="89" idx="0"/>
          </p:cNvCxnSpPr>
          <p:nvPr/>
        </p:nvCxnSpPr>
        <p:spPr>
          <a:xfrm flipH="1">
            <a:off x="7992000" y="1800000"/>
            <a:ext cx="3042000" cy="30679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8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8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68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12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6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00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440000" y="1080000"/>
            <a:ext cx="1188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5102352" y="295656"/>
            <a:ext cx="19872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486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04000" y="1800000"/>
            <a:ext cx="450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54000" y="1800000"/>
            <a:ext cx="486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376000" y="1800000"/>
            <a:ext cx="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4000" y="1800000"/>
            <a:ext cx="918000" cy="30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3834000" y="1800000"/>
            <a:ext cx="414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834000" y="1800000"/>
            <a:ext cx="1350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184000" y="1800000"/>
            <a:ext cx="2970000" cy="306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834000" y="1800000"/>
            <a:ext cx="5094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8154000" y="1800000"/>
            <a:ext cx="774000" cy="306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6120000" y="1800000"/>
            <a:ext cx="594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6120000" y="1800000"/>
            <a:ext cx="2034000" cy="306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6714000" y="1800000"/>
            <a:ext cx="3150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8154000" y="1800000"/>
            <a:ext cx="1710000" cy="306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3834000" y="1800000"/>
            <a:ext cx="3222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7056000" y="1800000"/>
            <a:ext cx="3978000" cy="306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274000" y="1800000"/>
            <a:ext cx="5526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9594000" y="1800000"/>
            <a:ext cx="120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5274000" y="1800000"/>
            <a:ext cx="6426000" cy="306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1034000" y="1800000"/>
            <a:ext cx="666000" cy="306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486792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>
            <a:off x="6714000" y="1800000"/>
            <a:ext cx="1278000" cy="306792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2"/>
            <a:endCxn id="89" idx="0"/>
          </p:cNvCxnSpPr>
          <p:nvPr/>
        </p:nvCxnSpPr>
        <p:spPr>
          <a:xfrm flipH="1">
            <a:off x="7992000" y="1800000"/>
            <a:ext cx="3042000" cy="306792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347275" y="1036275"/>
            <a:ext cx="162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9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091400" y="2476275"/>
            <a:ext cx="162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8771400" y="2476275"/>
            <a:ext cx="1620000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491400" y="535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283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347275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347275" y="535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1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031400" y="391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031400" y="5356275"/>
            <a:ext cx="1620000" cy="90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23713-5508-4847-B168-5EC2D53C328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301400" y="4816275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7718C-A92D-4668-8EA0-A8E2E1F9C031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3371400" y="3196275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9CA01C98-234F-4BAF-8B8A-0B72C94F850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5439338" y="3198337"/>
            <a:ext cx="990000" cy="4458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A5922C03-CD46-4202-BE6D-AFC09CC10508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4901401" y="3376275"/>
            <a:ext cx="445875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F0F4FC70-6217-4806-BDE4-CB36E41D017A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8051400" y="3196275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6">
            <a:extLst>
              <a:ext uri="{FF2B5EF4-FFF2-40B4-BE49-F238E27FC236}">
                <a16:creationId xmlns:a16="http://schemas.microsoft.com/office/drawing/2014/main" id="{325A114A-C7FA-4FD4-B00D-6009F35C4DB1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10121400" y="3196275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6">
            <a:extLst>
              <a:ext uri="{FF2B5EF4-FFF2-40B4-BE49-F238E27FC236}">
                <a16:creationId xmlns:a16="http://schemas.microsoft.com/office/drawing/2014/main" id="{253FC057-1BF1-48E5-A2C1-67C37DB37D4C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9581400" y="3376275"/>
            <a:ext cx="450000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2F95F44A-4F18-4663-8727-60F909AA362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109337" y="678338"/>
            <a:ext cx="2430000" cy="4045875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6">
            <a:extLst>
              <a:ext uri="{FF2B5EF4-FFF2-40B4-BE49-F238E27FC236}">
                <a16:creationId xmlns:a16="http://schemas.microsoft.com/office/drawing/2014/main" id="{0B7F701E-7770-4B2A-885F-E3E81509D1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259337" y="1578338"/>
            <a:ext cx="540000" cy="12558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8D48ABF5-6D02-4E96-984D-A7DB0C471D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779338" y="674212"/>
            <a:ext cx="990000" cy="2614125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52E857-E278-4A4B-B1FE-E27334A3EC65}"/>
              </a:ext>
            </a:extLst>
          </p:cNvPr>
          <p:cNvSpPr txBox="1"/>
          <p:nvPr/>
        </p:nvSpPr>
        <p:spPr>
          <a:xfrm>
            <a:off x="4876032" y="339225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956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36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2376000" y="1620000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376000" y="1620000"/>
            <a:ext cx="936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16000" y="1620000"/>
            <a:ext cx="43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16000" y="1620000"/>
            <a:ext cx="13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29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16000" y="1620000"/>
            <a:ext cx="511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136000" y="1620000"/>
            <a:ext cx="79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57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1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696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136000" y="1620000"/>
            <a:ext cx="172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16000" y="1620000"/>
            <a:ext cx="32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396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256000" y="1620000"/>
            <a:ext cx="55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576000" y="1620000"/>
            <a:ext cx="12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256000" y="1620000"/>
            <a:ext cx="64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16000" y="1620000"/>
            <a:ext cx="68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696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117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378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710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363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227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310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183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96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B6A3-EEB3-4E23-BB3C-B862B72BFAB0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72EE1-D941-4927-97C3-D25E1C403381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008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2376000" y="1620000"/>
            <a:ext cx="7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448000" y="1620000"/>
            <a:ext cx="86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88000" y="1620000"/>
            <a:ext cx="36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88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3024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88000" y="1620000"/>
            <a:ext cx="50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8208000" y="1620000"/>
            <a:ext cx="720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64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88000" cy="3240000"/>
          </a:xfrm>
          <a:prstGeom prst="line">
            <a:avLst/>
          </a:prstGeom>
          <a:ln w="1905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768000" y="1620000"/>
            <a:ext cx="30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8208000" y="1620000"/>
            <a:ext cx="1656000" cy="324000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88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056000" y="1620000"/>
            <a:ext cx="4032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328000" y="1620000"/>
            <a:ext cx="54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648000" y="1620000"/>
            <a:ext cx="115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328000" y="1620000"/>
            <a:ext cx="637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88000" y="1620000"/>
            <a:ext cx="612000" cy="3240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768000" y="1620000"/>
            <a:ext cx="122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7992000" y="1620000"/>
            <a:ext cx="3096000" cy="3240000"/>
          </a:xfrm>
          <a:prstGeom prst="line">
            <a:avLst/>
          </a:prstGeom>
          <a:ln w="1905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712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7AF137-C223-47F1-8E0C-C5743F85849D}"/>
              </a:ext>
            </a:extLst>
          </p:cNvPr>
          <p:cNvSpPr/>
          <p:nvPr/>
        </p:nvSpPr>
        <p:spPr>
          <a:xfrm>
            <a:off x="43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1486E-5BAC-4899-8FD1-3FB412286C13}"/>
              </a:ext>
            </a:extLst>
          </p:cNvPr>
          <p:cNvSpPr/>
          <p:nvPr/>
        </p:nvSpPr>
        <p:spPr>
          <a:xfrm>
            <a:off x="432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6A3E2-887B-4B1F-99EF-7D6CD20E3130}"/>
              </a:ext>
            </a:extLst>
          </p:cNvPr>
          <p:cNvSpPr/>
          <p:nvPr/>
        </p:nvSpPr>
        <p:spPr>
          <a:xfrm>
            <a:off x="4608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35A24E-6CB5-4232-88C5-505F13A8B11F}"/>
              </a:ext>
            </a:extLst>
          </p:cNvPr>
          <p:cNvSpPr/>
          <p:nvPr/>
        </p:nvSpPr>
        <p:spPr>
          <a:xfrm>
            <a:off x="1087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7FB7B88-ACE2-4A4A-BA65-C3BFC545476D}"/>
              </a:ext>
            </a:extLst>
          </p:cNvPr>
          <p:cNvSpPr/>
          <p:nvPr/>
        </p:nvSpPr>
        <p:spPr>
          <a:xfrm>
            <a:off x="10872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F6BF3B-6472-4205-8447-70760F6DAB38}"/>
              </a:ext>
            </a:extLst>
          </p:cNvPr>
          <p:cNvSpPr/>
          <p:nvPr/>
        </p:nvSpPr>
        <p:spPr>
          <a:xfrm>
            <a:off x="8784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8E3D9-2FA6-4AB8-BE05-63E6EC66CF42}"/>
              </a:ext>
            </a:extLst>
          </p:cNvPr>
          <p:cNvSpPr/>
          <p:nvPr/>
        </p:nvSpPr>
        <p:spPr>
          <a:xfrm>
            <a:off x="43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723E0A-9716-4945-890D-3E5CBB4E290E}"/>
              </a:ext>
            </a:extLst>
          </p:cNvPr>
          <p:cNvSpPr/>
          <p:nvPr/>
        </p:nvSpPr>
        <p:spPr>
          <a:xfrm>
            <a:off x="2520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96DAC-A116-4841-A87F-88CCAA0B00D4}"/>
              </a:ext>
            </a:extLst>
          </p:cNvPr>
          <p:cNvSpPr/>
          <p:nvPr/>
        </p:nvSpPr>
        <p:spPr>
          <a:xfrm>
            <a:off x="8784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10AC8F5-4489-4508-930B-0EA58EA404BB}"/>
              </a:ext>
            </a:extLst>
          </p:cNvPr>
          <p:cNvSpPr/>
          <p:nvPr/>
        </p:nvSpPr>
        <p:spPr>
          <a:xfrm>
            <a:off x="4608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BFADDF-DF75-43BD-BB82-FECC7F4F77A0}"/>
              </a:ext>
            </a:extLst>
          </p:cNvPr>
          <p:cNvSpPr/>
          <p:nvPr/>
        </p:nvSpPr>
        <p:spPr>
          <a:xfrm>
            <a:off x="4608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F851FF-D5F6-43C5-BDAC-55508A4D72DA}"/>
              </a:ext>
            </a:extLst>
          </p:cNvPr>
          <p:cNvSpPr/>
          <p:nvPr/>
        </p:nvSpPr>
        <p:spPr>
          <a:xfrm>
            <a:off x="4608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3BF91D-4485-4813-81BF-131DF3FD1E4F}"/>
              </a:ext>
            </a:extLst>
          </p:cNvPr>
          <p:cNvSpPr/>
          <p:nvPr/>
        </p:nvSpPr>
        <p:spPr>
          <a:xfrm>
            <a:off x="8784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6C4835-E07E-494B-BBE8-D3B02B01DA9B}"/>
              </a:ext>
            </a:extLst>
          </p:cNvPr>
          <p:cNvSpPr/>
          <p:nvPr/>
        </p:nvSpPr>
        <p:spPr>
          <a:xfrm>
            <a:off x="8784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394C14-A56E-4EB6-A662-06E92CC12EFE}"/>
              </a:ext>
            </a:extLst>
          </p:cNvPr>
          <p:cNvSpPr/>
          <p:nvPr/>
        </p:nvSpPr>
        <p:spPr>
          <a:xfrm>
            <a:off x="1087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3DE21C-93BD-48CD-A1BE-FA167F1F639B}"/>
              </a:ext>
            </a:extLst>
          </p:cNvPr>
          <p:cNvSpPr/>
          <p:nvPr/>
        </p:nvSpPr>
        <p:spPr>
          <a:xfrm>
            <a:off x="10872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4EDD18-8D96-4961-9636-125F62D87554}"/>
              </a:ext>
            </a:extLst>
          </p:cNvPr>
          <p:cNvSpPr/>
          <p:nvPr/>
        </p:nvSpPr>
        <p:spPr>
          <a:xfrm>
            <a:off x="2520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71D8C984-8497-473D-9423-7DE2FAE06486}"/>
              </a:ext>
            </a:extLst>
          </p:cNvPr>
          <p:cNvSpPr/>
          <p:nvPr/>
        </p:nvSpPr>
        <p:spPr>
          <a:xfrm>
            <a:off x="6624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D67DA94-4EF6-4B44-8972-25CC5F0A4246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90762F8-AA57-48FB-856A-969F064A70B8}"/>
              </a:ext>
            </a:extLst>
          </p:cNvPr>
          <p:cNvSpPr/>
          <p:nvPr/>
        </p:nvSpPr>
        <p:spPr>
          <a:xfrm>
            <a:off x="6696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992509E-FF83-4D08-918C-A50C7329908E}"/>
              </a:ext>
            </a:extLst>
          </p:cNvPr>
          <p:cNvSpPr/>
          <p:nvPr/>
        </p:nvSpPr>
        <p:spPr>
          <a:xfrm>
            <a:off x="6696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1EB388F-CB81-48F2-884C-0A5753302681}"/>
              </a:ext>
            </a:extLst>
          </p:cNvPr>
          <p:cNvSpPr/>
          <p:nvPr/>
        </p:nvSpPr>
        <p:spPr>
          <a:xfrm>
            <a:off x="6696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0A7AAF0D-5F1D-4A7F-B509-63DCD335C664}"/>
              </a:ext>
            </a:extLst>
          </p:cNvPr>
          <p:cNvSpPr/>
          <p:nvPr/>
        </p:nvSpPr>
        <p:spPr>
          <a:xfrm>
            <a:off x="6696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352E857-E278-4A4B-B1FE-E27334A3EC65}"/>
              </a:ext>
            </a:extLst>
          </p:cNvPr>
          <p:cNvSpPr txBox="1"/>
          <p:nvPr/>
        </p:nvSpPr>
        <p:spPr>
          <a:xfrm>
            <a:off x="4876032" y="339225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Algorithms</a:t>
            </a:r>
            <a:endParaRPr lang="ko-KR" altLang="en-US" sz="24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6C707B-46EF-4554-8FC2-5B98FF8B5A2F}"/>
              </a:ext>
            </a:extLst>
          </p:cNvPr>
          <p:cNvSpPr/>
          <p:nvPr/>
        </p:nvSpPr>
        <p:spPr>
          <a:xfrm>
            <a:off x="5537249" y="1013324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F6273B0-25CD-4168-B596-FB81D0DBA52D}"/>
              </a:ext>
            </a:extLst>
          </p:cNvPr>
          <p:cNvSpPr/>
          <p:nvPr/>
        </p:nvSpPr>
        <p:spPr>
          <a:xfrm>
            <a:off x="2679749" y="2270624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OffPolicy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B9670C-B610-43AE-B4E9-CA92BA969A48}"/>
              </a:ext>
            </a:extLst>
          </p:cNvPr>
          <p:cNvSpPr/>
          <p:nvPr/>
        </p:nvSpPr>
        <p:spPr>
          <a:xfrm>
            <a:off x="8899574" y="2270623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OnPolicy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16">
            <a:extLst>
              <a:ext uri="{FF2B5EF4-FFF2-40B4-BE49-F238E27FC236}">
                <a16:creationId xmlns:a16="http://schemas.microsoft.com/office/drawing/2014/main" id="{A4839CDF-419D-470F-88E8-C742F737BD08}"/>
              </a:ext>
            </a:extLst>
          </p:cNvPr>
          <p:cNvCxnSpPr>
            <a:cxnSpLocks/>
            <a:stCxn id="25" idx="0"/>
            <a:endCxn id="24" idx="1"/>
          </p:cNvCxnSpPr>
          <p:nvPr/>
        </p:nvCxnSpPr>
        <p:spPr>
          <a:xfrm rot="5400000" flipH="1" flipV="1">
            <a:off x="3997640" y="731015"/>
            <a:ext cx="906712" cy="2172506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6">
            <a:extLst>
              <a:ext uri="{FF2B5EF4-FFF2-40B4-BE49-F238E27FC236}">
                <a16:creationId xmlns:a16="http://schemas.microsoft.com/office/drawing/2014/main" id="{4CC55704-4397-4B53-A587-9870A161FA76}"/>
              </a:ext>
            </a:extLst>
          </p:cNvPr>
          <p:cNvCxnSpPr>
            <a:cxnSpLocks/>
            <a:stCxn id="26" idx="0"/>
            <a:endCxn id="24" idx="3"/>
          </p:cNvCxnSpPr>
          <p:nvPr/>
        </p:nvCxnSpPr>
        <p:spPr>
          <a:xfrm rot="16200000" flipV="1">
            <a:off x="7792547" y="478602"/>
            <a:ext cx="906711" cy="2677332"/>
          </a:xfrm>
          <a:prstGeom prst="bentConnector2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8FA5887-F518-46F4-8AC2-54A6936978F2}"/>
              </a:ext>
            </a:extLst>
          </p:cNvPr>
          <p:cNvSpPr/>
          <p:nvPr/>
        </p:nvSpPr>
        <p:spPr>
          <a:xfrm>
            <a:off x="993223" y="358236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6B6A658-C330-4F2B-9F52-48C72F9DEDBF}"/>
              </a:ext>
            </a:extLst>
          </p:cNvPr>
          <p:cNvSpPr/>
          <p:nvPr/>
        </p:nvSpPr>
        <p:spPr>
          <a:xfrm>
            <a:off x="66675" y="4783013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2D6FBA-B099-4AA2-90B7-393ED994744C}"/>
              </a:ext>
            </a:extLst>
          </p:cNvPr>
          <p:cNvSpPr/>
          <p:nvPr/>
        </p:nvSpPr>
        <p:spPr>
          <a:xfrm>
            <a:off x="993223" y="6027911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6D2FD25-2462-4460-8754-73A1CB496940}"/>
              </a:ext>
            </a:extLst>
          </p:cNvPr>
          <p:cNvSpPr/>
          <p:nvPr/>
        </p:nvSpPr>
        <p:spPr>
          <a:xfrm>
            <a:off x="1884825" y="4783013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16">
            <a:extLst>
              <a:ext uri="{FF2B5EF4-FFF2-40B4-BE49-F238E27FC236}">
                <a16:creationId xmlns:a16="http://schemas.microsoft.com/office/drawing/2014/main" id="{134ABE41-25FE-4485-9C34-74E9707D759C}"/>
              </a:ext>
            </a:extLst>
          </p:cNvPr>
          <p:cNvCxnSpPr>
            <a:cxnSpLocks/>
            <a:stCxn id="34" idx="0"/>
            <a:endCxn id="25" idx="1"/>
          </p:cNvCxnSpPr>
          <p:nvPr/>
        </p:nvCxnSpPr>
        <p:spPr>
          <a:xfrm rot="5400000" flipH="1" flipV="1">
            <a:off x="1698406" y="2601024"/>
            <a:ext cx="961155" cy="10015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6">
            <a:extLst>
              <a:ext uri="{FF2B5EF4-FFF2-40B4-BE49-F238E27FC236}">
                <a16:creationId xmlns:a16="http://schemas.microsoft.com/office/drawing/2014/main" id="{C4F07EBF-7F28-4412-B402-B8B12CD42F8C}"/>
              </a:ext>
            </a:extLst>
          </p:cNvPr>
          <p:cNvCxnSpPr>
            <a:cxnSpLocks/>
            <a:stCxn id="35" idx="0"/>
            <a:endCxn id="34" idx="1"/>
          </p:cNvCxnSpPr>
          <p:nvPr/>
        </p:nvCxnSpPr>
        <p:spPr>
          <a:xfrm rot="5400000" flipH="1" flipV="1">
            <a:off x="447417" y="4237207"/>
            <a:ext cx="850058" cy="2415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6">
            <a:extLst>
              <a:ext uri="{FF2B5EF4-FFF2-40B4-BE49-F238E27FC236}">
                <a16:creationId xmlns:a16="http://schemas.microsoft.com/office/drawing/2014/main" id="{29626096-5E4E-4B9D-BEE0-3EBE5FB99A91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rot="16200000" flipV="1">
            <a:off x="2041486" y="4254679"/>
            <a:ext cx="850058" cy="20660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6">
            <a:extLst>
              <a:ext uri="{FF2B5EF4-FFF2-40B4-BE49-F238E27FC236}">
                <a16:creationId xmlns:a16="http://schemas.microsoft.com/office/drawing/2014/main" id="{758AD9B0-E86A-415A-A9D5-78732333553A}"/>
              </a:ext>
            </a:extLst>
          </p:cNvPr>
          <p:cNvCxnSpPr>
            <a:cxnSpLocks/>
            <a:stCxn id="37" idx="1"/>
            <a:endCxn id="35" idx="2"/>
          </p:cNvCxnSpPr>
          <p:nvPr/>
        </p:nvCxnSpPr>
        <p:spPr>
          <a:xfrm rot="10800000">
            <a:off x="751669" y="5484189"/>
            <a:ext cx="241554" cy="8943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6">
            <a:extLst>
              <a:ext uri="{FF2B5EF4-FFF2-40B4-BE49-F238E27FC236}">
                <a16:creationId xmlns:a16="http://schemas.microsoft.com/office/drawing/2014/main" id="{23E27AA2-A174-4978-82DC-442B71A62BD4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2363210" y="5484188"/>
            <a:ext cx="206609" cy="8943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E025D6-90A9-4000-AA12-059F8D6F1FC3}"/>
              </a:ext>
            </a:extLst>
          </p:cNvPr>
          <p:cNvSpPr/>
          <p:nvPr/>
        </p:nvSpPr>
        <p:spPr>
          <a:xfrm>
            <a:off x="3852446" y="358236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(Continuous)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24C052A-CBC7-42A3-89F2-5E8F2E7FF570}"/>
              </a:ext>
            </a:extLst>
          </p:cNvPr>
          <p:cNvSpPr/>
          <p:nvPr/>
        </p:nvSpPr>
        <p:spPr>
          <a:xfrm>
            <a:off x="3852447" y="476782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(Continuous)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4A48DFC-3221-4922-A3BB-6A3F0994AB33}"/>
              </a:ext>
            </a:extLst>
          </p:cNvPr>
          <p:cNvSpPr/>
          <p:nvPr/>
        </p:nvSpPr>
        <p:spPr>
          <a:xfrm>
            <a:off x="5518197" y="358236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16">
            <a:extLst>
              <a:ext uri="{FF2B5EF4-FFF2-40B4-BE49-F238E27FC236}">
                <a16:creationId xmlns:a16="http://schemas.microsoft.com/office/drawing/2014/main" id="{B7B160BF-EFAC-4295-B9B6-1D638D349B7B}"/>
              </a:ext>
            </a:extLst>
          </p:cNvPr>
          <p:cNvCxnSpPr>
            <a:cxnSpLocks/>
            <a:stCxn id="55" idx="0"/>
            <a:endCxn id="25" idx="3"/>
          </p:cNvCxnSpPr>
          <p:nvPr/>
        </p:nvCxnSpPr>
        <p:spPr>
          <a:xfrm rot="16200000" flipV="1">
            <a:off x="4645887" y="2025062"/>
            <a:ext cx="961155" cy="21534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6">
            <a:extLst>
              <a:ext uri="{FF2B5EF4-FFF2-40B4-BE49-F238E27FC236}">
                <a16:creationId xmlns:a16="http://schemas.microsoft.com/office/drawing/2014/main" id="{FAB4E3CF-A11E-453B-8D2E-CF473E8E07A8}"/>
              </a:ext>
            </a:extLst>
          </p:cNvPr>
          <p:cNvCxnSpPr>
            <a:cxnSpLocks/>
            <a:stCxn id="53" idx="1"/>
            <a:endCxn id="25" idx="2"/>
          </p:cNvCxnSpPr>
          <p:nvPr/>
        </p:nvCxnSpPr>
        <p:spPr>
          <a:xfrm rot="10800000">
            <a:off x="3364744" y="2971799"/>
            <a:ext cx="487703" cy="9611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44A2983-B720-442F-9274-5C24F311A23A}"/>
              </a:ext>
            </a:extLst>
          </p:cNvPr>
          <p:cNvSpPr/>
          <p:nvPr/>
        </p:nvSpPr>
        <p:spPr>
          <a:xfrm>
            <a:off x="7223692" y="358236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1AE3EEE-555D-4B8A-9583-08759A89DF42}"/>
              </a:ext>
            </a:extLst>
          </p:cNvPr>
          <p:cNvSpPr/>
          <p:nvPr/>
        </p:nvSpPr>
        <p:spPr>
          <a:xfrm>
            <a:off x="8900092" y="358236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/Continuous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C12F68C-605D-407B-A6F5-4A87F862D67C}"/>
              </a:ext>
            </a:extLst>
          </p:cNvPr>
          <p:cNvSpPr/>
          <p:nvPr/>
        </p:nvSpPr>
        <p:spPr>
          <a:xfrm>
            <a:off x="8900091" y="4799186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16">
            <a:extLst>
              <a:ext uri="{FF2B5EF4-FFF2-40B4-BE49-F238E27FC236}">
                <a16:creationId xmlns:a16="http://schemas.microsoft.com/office/drawing/2014/main" id="{05DB61A5-12A1-4C4C-858E-CE370CC3EB12}"/>
              </a:ext>
            </a:extLst>
          </p:cNvPr>
          <p:cNvCxnSpPr>
            <a:cxnSpLocks/>
            <a:stCxn id="79" idx="0"/>
            <a:endCxn id="26" idx="1"/>
          </p:cNvCxnSpPr>
          <p:nvPr/>
        </p:nvCxnSpPr>
        <p:spPr>
          <a:xfrm rot="5400000" flipH="1" flipV="1">
            <a:off x="7923552" y="2606345"/>
            <a:ext cx="961156" cy="9908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6669275-A8B6-4135-A861-981B16D492BE}"/>
              </a:ext>
            </a:extLst>
          </p:cNvPr>
          <p:cNvCxnSpPr>
            <a:cxnSpLocks/>
            <a:stCxn id="81" idx="0"/>
            <a:endCxn id="80" idx="2"/>
          </p:cNvCxnSpPr>
          <p:nvPr/>
        </p:nvCxnSpPr>
        <p:spPr>
          <a:xfrm flipV="1">
            <a:off x="9585085" y="4283542"/>
            <a:ext cx="1" cy="515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6">
            <a:extLst>
              <a:ext uri="{FF2B5EF4-FFF2-40B4-BE49-F238E27FC236}">
                <a16:creationId xmlns:a16="http://schemas.microsoft.com/office/drawing/2014/main" id="{20A722AD-445B-4361-A80D-D029554F21D6}"/>
              </a:ext>
            </a:extLst>
          </p:cNvPr>
          <p:cNvCxnSpPr>
            <a:cxnSpLocks/>
            <a:stCxn id="54" idx="1"/>
            <a:endCxn id="25" idx="2"/>
          </p:cNvCxnSpPr>
          <p:nvPr/>
        </p:nvCxnSpPr>
        <p:spPr>
          <a:xfrm rot="10800000">
            <a:off x="3364743" y="2971799"/>
            <a:ext cx="487704" cy="21466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F9E6738-D733-45DC-9578-343AF313CD18}"/>
              </a:ext>
            </a:extLst>
          </p:cNvPr>
          <p:cNvCxnSpPr>
            <a:cxnSpLocks/>
            <a:stCxn id="80" idx="0"/>
            <a:endCxn id="26" idx="2"/>
          </p:cNvCxnSpPr>
          <p:nvPr/>
        </p:nvCxnSpPr>
        <p:spPr>
          <a:xfrm flipH="1" flipV="1">
            <a:off x="9584568" y="2971798"/>
            <a:ext cx="518" cy="610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97D23FB-54AC-4A91-BA08-A531E2EE88AD}"/>
              </a:ext>
            </a:extLst>
          </p:cNvPr>
          <p:cNvSpPr/>
          <p:nvPr/>
        </p:nvSpPr>
        <p:spPr>
          <a:xfrm>
            <a:off x="10605586" y="3582367"/>
            <a:ext cx="1369987" cy="701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/Continuous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A3C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16">
            <a:extLst>
              <a:ext uri="{FF2B5EF4-FFF2-40B4-BE49-F238E27FC236}">
                <a16:creationId xmlns:a16="http://schemas.microsoft.com/office/drawing/2014/main" id="{E9374DDE-A9FC-4503-A73E-02FD2A0B6AB3}"/>
              </a:ext>
            </a:extLst>
          </p:cNvPr>
          <p:cNvCxnSpPr>
            <a:cxnSpLocks/>
            <a:stCxn id="95" idx="0"/>
            <a:endCxn id="26" idx="3"/>
          </p:cNvCxnSpPr>
          <p:nvPr/>
        </p:nvCxnSpPr>
        <p:spPr>
          <a:xfrm rot="16200000" flipV="1">
            <a:off x="10299493" y="2591279"/>
            <a:ext cx="961156" cy="10210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9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36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36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448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360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448000" y="46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536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8712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6624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4536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8712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800000" y="36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800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6624000" y="2880000"/>
            <a:ext cx="1080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7AF137-C223-47F1-8E0C-C5743F85849D}"/>
              </a:ext>
            </a:extLst>
          </p:cNvPr>
          <p:cNvSpPr/>
          <p:nvPr/>
        </p:nvSpPr>
        <p:spPr>
          <a:xfrm>
            <a:off x="43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1486E-5BAC-4899-8FD1-3FB412286C13}"/>
              </a:ext>
            </a:extLst>
          </p:cNvPr>
          <p:cNvSpPr/>
          <p:nvPr/>
        </p:nvSpPr>
        <p:spPr>
          <a:xfrm>
            <a:off x="432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6A3E2-887B-4B1F-99EF-7D6CD20E3130}"/>
              </a:ext>
            </a:extLst>
          </p:cNvPr>
          <p:cNvSpPr/>
          <p:nvPr/>
        </p:nvSpPr>
        <p:spPr>
          <a:xfrm>
            <a:off x="4608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35A24E-6CB5-4232-88C5-505F13A8B11F}"/>
              </a:ext>
            </a:extLst>
          </p:cNvPr>
          <p:cNvSpPr/>
          <p:nvPr/>
        </p:nvSpPr>
        <p:spPr>
          <a:xfrm>
            <a:off x="10872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7FB7B88-ACE2-4A4A-BA65-C3BFC545476D}"/>
              </a:ext>
            </a:extLst>
          </p:cNvPr>
          <p:cNvSpPr/>
          <p:nvPr/>
        </p:nvSpPr>
        <p:spPr>
          <a:xfrm>
            <a:off x="10872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BF6BF3B-6472-4205-8447-70760F6DAB38}"/>
              </a:ext>
            </a:extLst>
          </p:cNvPr>
          <p:cNvSpPr/>
          <p:nvPr/>
        </p:nvSpPr>
        <p:spPr>
          <a:xfrm>
            <a:off x="6696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18E3D9-2FA6-4AB8-BE05-63E6EC66CF42}"/>
              </a:ext>
            </a:extLst>
          </p:cNvPr>
          <p:cNvSpPr/>
          <p:nvPr/>
        </p:nvSpPr>
        <p:spPr>
          <a:xfrm>
            <a:off x="43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723E0A-9716-4945-890D-3E5CBB4E290E}"/>
              </a:ext>
            </a:extLst>
          </p:cNvPr>
          <p:cNvSpPr/>
          <p:nvPr/>
        </p:nvSpPr>
        <p:spPr>
          <a:xfrm>
            <a:off x="2520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496DAC-A116-4841-A87F-88CCAA0B00D4}"/>
              </a:ext>
            </a:extLst>
          </p:cNvPr>
          <p:cNvSpPr/>
          <p:nvPr/>
        </p:nvSpPr>
        <p:spPr>
          <a:xfrm>
            <a:off x="6696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6AE443-13D3-44A1-93E0-68EDF8524594}"/>
              </a:ext>
            </a:extLst>
          </p:cNvPr>
          <p:cNvSpPr/>
          <p:nvPr/>
        </p:nvSpPr>
        <p:spPr>
          <a:xfrm>
            <a:off x="8784000" y="12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10AC8F5-4489-4508-930B-0EA58EA404BB}"/>
              </a:ext>
            </a:extLst>
          </p:cNvPr>
          <p:cNvSpPr/>
          <p:nvPr/>
        </p:nvSpPr>
        <p:spPr>
          <a:xfrm>
            <a:off x="4608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12C3BE3-1D1E-4F97-9CE8-A1D3F47F07DE}"/>
              </a:ext>
            </a:extLst>
          </p:cNvPr>
          <p:cNvSpPr/>
          <p:nvPr/>
        </p:nvSpPr>
        <p:spPr>
          <a:xfrm>
            <a:off x="8784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622DA2-CDF2-47D9-B1EF-506192503C1D}"/>
              </a:ext>
            </a:extLst>
          </p:cNvPr>
          <p:cNvSpPr/>
          <p:nvPr/>
        </p:nvSpPr>
        <p:spPr>
          <a:xfrm>
            <a:off x="8784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0BFADDF-DF75-43BD-BB82-FECC7F4F77A0}"/>
              </a:ext>
            </a:extLst>
          </p:cNvPr>
          <p:cNvSpPr/>
          <p:nvPr/>
        </p:nvSpPr>
        <p:spPr>
          <a:xfrm>
            <a:off x="4608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EF851FF-D5F6-43C5-BDAC-55508A4D72DA}"/>
              </a:ext>
            </a:extLst>
          </p:cNvPr>
          <p:cNvSpPr/>
          <p:nvPr/>
        </p:nvSpPr>
        <p:spPr>
          <a:xfrm>
            <a:off x="4608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3BF91D-4485-4813-81BF-131DF3FD1E4F}"/>
              </a:ext>
            </a:extLst>
          </p:cNvPr>
          <p:cNvSpPr/>
          <p:nvPr/>
        </p:nvSpPr>
        <p:spPr>
          <a:xfrm>
            <a:off x="6696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D370081-25B8-4C56-A1A6-60013E0FFB6B}"/>
              </a:ext>
            </a:extLst>
          </p:cNvPr>
          <p:cNvSpPr/>
          <p:nvPr/>
        </p:nvSpPr>
        <p:spPr>
          <a:xfrm>
            <a:off x="8784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6C4835-E07E-494B-BBE8-D3B02B01DA9B}"/>
              </a:ext>
            </a:extLst>
          </p:cNvPr>
          <p:cNvSpPr/>
          <p:nvPr/>
        </p:nvSpPr>
        <p:spPr>
          <a:xfrm>
            <a:off x="6696000" y="19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394C14-A56E-4EB6-A662-06E92CC12EFE}"/>
              </a:ext>
            </a:extLst>
          </p:cNvPr>
          <p:cNvSpPr/>
          <p:nvPr/>
        </p:nvSpPr>
        <p:spPr>
          <a:xfrm>
            <a:off x="10872000" y="37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3DE21C-93BD-48CD-A1BE-FA167F1F639B}"/>
              </a:ext>
            </a:extLst>
          </p:cNvPr>
          <p:cNvSpPr/>
          <p:nvPr/>
        </p:nvSpPr>
        <p:spPr>
          <a:xfrm>
            <a:off x="10872000" y="450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74EDD18-8D96-4961-9636-125F62D87554}"/>
              </a:ext>
            </a:extLst>
          </p:cNvPr>
          <p:cNvSpPr/>
          <p:nvPr/>
        </p:nvSpPr>
        <p:spPr>
          <a:xfrm>
            <a:off x="2520000" y="558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5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323025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774077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225129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6127233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4676181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578285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480392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9029337" y="5355300"/>
            <a:ext cx="134745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0DD455B-32C8-474B-B482-DD2B453454C1}"/>
              </a:ext>
            </a:extLst>
          </p:cNvPr>
          <p:cNvGrpSpPr/>
          <p:nvPr/>
        </p:nvGrpSpPr>
        <p:grpSpPr>
          <a:xfrm>
            <a:off x="247649" y="1661100"/>
            <a:ext cx="929326" cy="1130475"/>
            <a:chOff x="108000" y="1165800"/>
            <a:chExt cx="936000" cy="113047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C48D167-2947-4E1F-A9BE-3AB6CD8A6BEB}"/>
                </a:ext>
              </a:extLst>
            </p:cNvPr>
            <p:cNvSpPr/>
            <p:nvPr/>
          </p:nvSpPr>
          <p:spPr>
            <a:xfrm>
              <a:off x="108000" y="1756275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3277FFF-64F2-423B-B8D8-894B3F8DF5E4}"/>
                </a:ext>
              </a:extLst>
            </p:cNvPr>
            <p:cNvSpPr/>
            <p:nvPr/>
          </p:nvSpPr>
          <p:spPr>
            <a:xfrm>
              <a:off x="108000" y="1165800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2A26BCD-DDD0-48D1-8CA3-C2C8ADF3FB7D}"/>
              </a:ext>
            </a:extLst>
          </p:cNvPr>
          <p:cNvGrpSpPr/>
          <p:nvPr/>
        </p:nvGrpSpPr>
        <p:grpSpPr>
          <a:xfrm>
            <a:off x="1440849" y="1661100"/>
            <a:ext cx="929326" cy="1130475"/>
            <a:chOff x="2314816" y="1165800"/>
            <a:chExt cx="936000" cy="113047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3394C4A-CA94-494A-9FFA-555200F3F116}"/>
                </a:ext>
              </a:extLst>
            </p:cNvPr>
            <p:cNvSpPr/>
            <p:nvPr/>
          </p:nvSpPr>
          <p:spPr>
            <a:xfrm>
              <a:off x="2314816" y="1165800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Dueling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55D7DA8-1C23-4E8F-A470-2DFC0951E05F}"/>
                </a:ext>
              </a:extLst>
            </p:cNvPr>
            <p:cNvSpPr/>
            <p:nvPr/>
          </p:nvSpPr>
          <p:spPr>
            <a:xfrm>
              <a:off x="2314816" y="1756275"/>
              <a:ext cx="936000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Dueling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DQN</a:t>
              </a:r>
              <a:endParaRPr lang="ko-KR" altLang="en-US" sz="1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26340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50204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5020449" y="1661100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74068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62136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6213649" y="1661100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97932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09864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712312" y="2791575"/>
            <a:ext cx="284438" cy="25637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1905512" y="2791575"/>
            <a:ext cx="542290" cy="25637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H="1" flipV="1">
            <a:off x="3098712" y="2791575"/>
            <a:ext cx="800142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98854" y="2791575"/>
            <a:ext cx="1586258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485112" y="2791575"/>
            <a:ext cx="2766898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5349906" y="2791575"/>
            <a:ext cx="1328406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678312" y="2791575"/>
            <a:ext cx="1573698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98854" y="2791575"/>
            <a:ext cx="3972658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7871512" y="2791575"/>
            <a:ext cx="1831550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6800958" y="2791575"/>
            <a:ext cx="3456954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H="1" flipV="1">
            <a:off x="10257912" y="2791575"/>
            <a:ext cx="896205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6800958" y="2791575"/>
            <a:ext cx="4650154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9703062" y="2791575"/>
            <a:ext cx="1748050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86000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5349906" y="2791575"/>
            <a:ext cx="3714806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9064712" y="2791575"/>
            <a:ext cx="638350" cy="25637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Algorithms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62733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Models</a:t>
            </a:r>
            <a:endParaRPr lang="ko-KR" altLang="en-US" sz="24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08B801F-909E-4358-9118-B9CC6ECC85D7}"/>
              </a:ext>
            </a:extLst>
          </p:cNvPr>
          <p:cNvSpPr/>
          <p:nvPr/>
        </p:nvSpPr>
        <p:spPr>
          <a:xfrm>
            <a:off x="3827249" y="225157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98014E9-7992-4031-A246-5253051379D8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H="1" flipV="1">
            <a:off x="4291912" y="2791575"/>
            <a:ext cx="1057994" cy="2563725"/>
          </a:xfrm>
          <a:prstGeom prst="line">
            <a:avLst/>
          </a:prstGeom>
          <a:ln w="19050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5D1F569-0776-4687-94E7-220F1650568C}"/>
              </a:ext>
            </a:extLst>
          </p:cNvPr>
          <p:cNvSpPr/>
          <p:nvPr/>
        </p:nvSpPr>
        <p:spPr>
          <a:xfrm>
            <a:off x="5020449" y="107062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A3C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F1D344C-A550-41D7-9AFE-D28A0A4C5ACE}"/>
              </a:ext>
            </a:extLst>
          </p:cNvPr>
          <p:cNvSpPr/>
          <p:nvPr/>
        </p:nvSpPr>
        <p:spPr>
          <a:xfrm>
            <a:off x="6213649" y="1070625"/>
            <a:ext cx="929326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A3C</a:t>
            </a:r>
            <a:endParaRPr lang="ko-KR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5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83F95-2BC2-405E-A0B5-62862E1A5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Temporary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286000" y="36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3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90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0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5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58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7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2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2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23713-5508-4847-B168-5EC2D53C328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530000" y="4140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7718C-A92D-4668-8EA0-A8E2E1F9C031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360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9CA01C98-234F-4BAF-8B8A-0B72C94F850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567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A5922C03-CD46-4202-BE6D-AFC09CC10508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5130000" y="2700000"/>
            <a:ext cx="450000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F0F4FC70-6217-4806-BDE4-CB36E41D017A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828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6">
            <a:extLst>
              <a:ext uri="{FF2B5EF4-FFF2-40B4-BE49-F238E27FC236}">
                <a16:creationId xmlns:a16="http://schemas.microsoft.com/office/drawing/2014/main" id="{325A114A-C7FA-4FD4-B00D-6009F35C4DB1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10350000" y="2520000"/>
            <a:ext cx="990000" cy="45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6">
            <a:extLst>
              <a:ext uri="{FF2B5EF4-FFF2-40B4-BE49-F238E27FC236}">
                <a16:creationId xmlns:a16="http://schemas.microsoft.com/office/drawing/2014/main" id="{253FC057-1BF1-48E5-A2C1-67C37DB37D4C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9810000" y="2700000"/>
            <a:ext cx="450000" cy="2430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2F95F44A-4F18-4663-8727-60F909AA362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193000" y="147000"/>
            <a:ext cx="2430000" cy="3756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6">
            <a:extLst>
              <a:ext uri="{FF2B5EF4-FFF2-40B4-BE49-F238E27FC236}">
                <a16:creationId xmlns:a16="http://schemas.microsoft.com/office/drawing/2014/main" id="{0B7F701E-7770-4B2A-885F-E3E81509D1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343000" y="1047000"/>
            <a:ext cx="540000" cy="96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8D48ABF5-6D02-4E96-984D-A7DB0C471D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63000" y="-147000"/>
            <a:ext cx="990000" cy="2904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5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E3DC00-1293-4FD7-9F98-198EC404FDCD}"/>
              </a:ext>
            </a:extLst>
          </p:cNvPr>
          <p:cNvSpPr/>
          <p:nvPr/>
        </p:nvSpPr>
        <p:spPr>
          <a:xfrm>
            <a:off x="5286000" y="36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Model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72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696D3B-A12C-4291-9019-E553DF9D66C4}"/>
              </a:ext>
            </a:extLst>
          </p:cNvPr>
          <p:cNvSpPr/>
          <p:nvPr/>
        </p:nvSpPr>
        <p:spPr>
          <a:xfrm>
            <a:off x="432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019FED-4921-4EBC-B278-866BC8EBEEDF}"/>
              </a:ext>
            </a:extLst>
          </p:cNvPr>
          <p:cNvSpPr/>
          <p:nvPr/>
        </p:nvSpPr>
        <p:spPr>
          <a:xfrm>
            <a:off x="9000000" y="180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72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0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558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558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74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10260000" y="324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260000" y="4680000"/>
            <a:ext cx="1620000" cy="90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5423713-5508-4847-B168-5EC2D53C328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530000" y="4140000"/>
            <a:ext cx="0" cy="540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37718C-A92D-4668-8EA0-A8E2E1F9C031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360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9CA01C98-234F-4BAF-8B8A-0B72C94F8506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rot="16200000" flipV="1">
            <a:off x="567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6">
            <a:extLst>
              <a:ext uri="{FF2B5EF4-FFF2-40B4-BE49-F238E27FC236}">
                <a16:creationId xmlns:a16="http://schemas.microsoft.com/office/drawing/2014/main" id="{A5922C03-CD46-4202-BE6D-AFC09CC10508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rot="10800000">
            <a:off x="5130000" y="2700000"/>
            <a:ext cx="450000" cy="243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6">
            <a:extLst>
              <a:ext uri="{FF2B5EF4-FFF2-40B4-BE49-F238E27FC236}">
                <a16:creationId xmlns:a16="http://schemas.microsoft.com/office/drawing/2014/main" id="{F0F4FC70-6217-4806-BDE4-CB36E41D017A}"/>
              </a:ext>
            </a:extLst>
          </p:cNvPr>
          <p:cNvCxnSpPr>
            <a:cxnSpLocks/>
            <a:stCxn id="12" idx="0"/>
            <a:endCxn id="7" idx="1"/>
          </p:cNvCxnSpPr>
          <p:nvPr/>
        </p:nvCxnSpPr>
        <p:spPr>
          <a:xfrm rot="5400000" flipH="1" flipV="1">
            <a:off x="828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16">
            <a:extLst>
              <a:ext uri="{FF2B5EF4-FFF2-40B4-BE49-F238E27FC236}">
                <a16:creationId xmlns:a16="http://schemas.microsoft.com/office/drawing/2014/main" id="{325A114A-C7FA-4FD4-B00D-6009F35C4DB1}"/>
              </a:ext>
            </a:extLst>
          </p:cNvPr>
          <p:cNvCxnSpPr>
            <a:cxnSpLocks/>
            <a:stCxn id="13" idx="0"/>
            <a:endCxn id="7" idx="3"/>
          </p:cNvCxnSpPr>
          <p:nvPr/>
        </p:nvCxnSpPr>
        <p:spPr>
          <a:xfrm rot="16200000" flipV="1">
            <a:off x="10350000" y="2520000"/>
            <a:ext cx="990000" cy="45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6">
            <a:extLst>
              <a:ext uri="{FF2B5EF4-FFF2-40B4-BE49-F238E27FC236}">
                <a16:creationId xmlns:a16="http://schemas.microsoft.com/office/drawing/2014/main" id="{253FC057-1BF1-48E5-A2C1-67C37DB37D4C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9810000" y="2700000"/>
            <a:ext cx="450000" cy="2430000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2F95F44A-4F18-4663-8727-60F909AA362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2193000" y="147000"/>
            <a:ext cx="2430000" cy="375600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6">
            <a:extLst>
              <a:ext uri="{FF2B5EF4-FFF2-40B4-BE49-F238E27FC236}">
                <a16:creationId xmlns:a16="http://schemas.microsoft.com/office/drawing/2014/main" id="{0B7F701E-7770-4B2A-885F-E3E81509D1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343000" y="1047000"/>
            <a:ext cx="540000" cy="9660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8D48ABF5-6D02-4E96-984D-A7DB0C471D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863000" y="-147000"/>
            <a:ext cx="990000" cy="290400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105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478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622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76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36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2376000" y="1620000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376000" y="1620000"/>
            <a:ext cx="936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16000" y="1620000"/>
            <a:ext cx="43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16000" y="1620000"/>
            <a:ext cx="13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151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16000" y="1620000"/>
            <a:ext cx="32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V="1">
            <a:off x="6696000" y="1620000"/>
            <a:ext cx="36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5256000" y="1620000"/>
            <a:ext cx="86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57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5256000" y="1620000"/>
            <a:ext cx="273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V="1">
            <a:off x="6696000" y="1620000"/>
            <a:ext cx="129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16000" y="1620000"/>
            <a:ext cx="511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8136000" y="1620000"/>
            <a:ext cx="79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H="1" flipV="1">
            <a:off x="10800000" y="1620000"/>
            <a:ext cx="21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576000" y="1620000"/>
            <a:ext cx="12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11016000" y="1620000"/>
            <a:ext cx="68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8136000" y="1620000"/>
            <a:ext cx="356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5256000" y="1620000"/>
            <a:ext cx="460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V="1">
            <a:off x="8136000" y="1620000"/>
            <a:ext cx="172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81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76CE2C-080C-42D6-B1C3-6B5D73CC9B76}"/>
              </a:ext>
            </a:extLst>
          </p:cNvPr>
          <p:cNvSpPr/>
          <p:nvPr/>
        </p:nvSpPr>
        <p:spPr>
          <a:xfrm>
            <a:off x="4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00A0F-A6B5-49BC-9ABA-D54849BF1ED6}"/>
              </a:ext>
            </a:extLst>
          </p:cNvPr>
          <p:cNvSpPr/>
          <p:nvPr/>
        </p:nvSpPr>
        <p:spPr>
          <a:xfrm>
            <a:off x="19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QNet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918CBB-9CF6-479B-85C2-E417B90E3670}"/>
              </a:ext>
            </a:extLst>
          </p:cNvPr>
          <p:cNvSpPr/>
          <p:nvPr/>
        </p:nvSpPr>
        <p:spPr>
          <a:xfrm>
            <a:off x="33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632C3A-D8EF-4465-92E3-2AB321AC585F}"/>
              </a:ext>
            </a:extLst>
          </p:cNvPr>
          <p:cNvSpPr/>
          <p:nvPr/>
        </p:nvSpPr>
        <p:spPr>
          <a:xfrm>
            <a:off x="478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Deterministic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037414-1227-423C-B5B6-1A31E6734987}"/>
              </a:ext>
            </a:extLst>
          </p:cNvPr>
          <p:cNvSpPr/>
          <p:nvPr/>
        </p:nvSpPr>
        <p:spPr>
          <a:xfrm>
            <a:off x="622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Stochastic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Actor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C78C52-D7F1-47AC-93FD-CDDD0A5D2E78}"/>
              </a:ext>
            </a:extLst>
          </p:cNvPr>
          <p:cNvSpPr/>
          <p:nvPr/>
        </p:nvSpPr>
        <p:spPr>
          <a:xfrm>
            <a:off x="766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9E22B-4344-4B99-B7C0-ED68B3015DED}"/>
              </a:ext>
            </a:extLst>
          </p:cNvPr>
          <p:cNvSpPr/>
          <p:nvPr/>
        </p:nvSpPr>
        <p:spPr>
          <a:xfrm>
            <a:off x="910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D18B10-1969-4937-A357-325EA9960B3E}"/>
              </a:ext>
            </a:extLst>
          </p:cNvPr>
          <p:cNvSpPr/>
          <p:nvPr/>
        </p:nvSpPr>
        <p:spPr>
          <a:xfrm>
            <a:off x="10548000" y="4860000"/>
            <a:ext cx="936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QCritic</a:t>
            </a:r>
            <a:endParaRPr lang="ko-KR" alt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8D167-2947-4E1F-A9BE-3AB6CD8A6BEB}"/>
              </a:ext>
            </a:extLst>
          </p:cNvPr>
          <p:cNvSpPr/>
          <p:nvPr/>
        </p:nvSpPr>
        <p:spPr>
          <a:xfrm>
            <a:off x="10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277FFF-64F2-423B-B8D8-894B3F8DF5E4}"/>
              </a:ext>
            </a:extLst>
          </p:cNvPr>
          <p:cNvSpPr/>
          <p:nvPr/>
        </p:nvSpPr>
        <p:spPr>
          <a:xfrm>
            <a:off x="104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394C4A-CA94-494A-9FFA-555200F3F116}"/>
              </a:ext>
            </a:extLst>
          </p:cNvPr>
          <p:cNvSpPr/>
          <p:nvPr/>
        </p:nvSpPr>
        <p:spPr>
          <a:xfrm>
            <a:off x="291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5D7DA8-1C23-4E8F-A470-2DFC0951E05F}"/>
              </a:ext>
            </a:extLst>
          </p:cNvPr>
          <p:cNvSpPr/>
          <p:nvPr/>
        </p:nvSpPr>
        <p:spPr>
          <a:xfrm>
            <a:off x="198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Dueling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DQN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97DAA4-4317-4397-B086-55BA6B0208A0}"/>
              </a:ext>
            </a:extLst>
          </p:cNvPr>
          <p:cNvSpPr/>
          <p:nvPr/>
        </p:nvSpPr>
        <p:spPr>
          <a:xfrm>
            <a:off x="385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REINFORCE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681063-A656-4886-B8C0-C5416829C711}"/>
              </a:ext>
            </a:extLst>
          </p:cNvPr>
          <p:cNvSpPr/>
          <p:nvPr/>
        </p:nvSpPr>
        <p:spPr>
          <a:xfrm>
            <a:off x="478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4F8526-630F-4AB1-8192-A81B288E53FD}"/>
              </a:ext>
            </a:extLst>
          </p:cNvPr>
          <p:cNvSpPr/>
          <p:nvPr/>
        </p:nvSpPr>
        <p:spPr>
          <a:xfrm>
            <a:off x="6660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FF2423-FEBE-4383-99E1-A079FA6055EF}"/>
              </a:ext>
            </a:extLst>
          </p:cNvPr>
          <p:cNvSpPr/>
          <p:nvPr/>
        </p:nvSpPr>
        <p:spPr>
          <a:xfrm>
            <a:off x="8532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Discrete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57DA3C-70CC-4D78-A429-75942DA68847}"/>
              </a:ext>
            </a:extLst>
          </p:cNvPr>
          <p:cNvSpPr/>
          <p:nvPr/>
        </p:nvSpPr>
        <p:spPr>
          <a:xfrm>
            <a:off x="572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A2C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D5CEC2-9021-4E13-9281-AABD27B351D4}"/>
              </a:ext>
            </a:extLst>
          </p:cNvPr>
          <p:cNvSpPr/>
          <p:nvPr/>
        </p:nvSpPr>
        <p:spPr>
          <a:xfrm>
            <a:off x="7596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PPO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84ACFD-13A1-4EB0-A545-8FEEB558158B}"/>
              </a:ext>
            </a:extLst>
          </p:cNvPr>
          <p:cNvSpPr/>
          <p:nvPr/>
        </p:nvSpPr>
        <p:spPr>
          <a:xfrm>
            <a:off x="104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DDPG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A12AA9-E260-4810-89CA-EBAD2EBBA034}"/>
              </a:ext>
            </a:extLst>
          </p:cNvPr>
          <p:cNvSpPr/>
          <p:nvPr/>
        </p:nvSpPr>
        <p:spPr>
          <a:xfrm>
            <a:off x="11304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TD3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B4A53C0-EAAB-41B3-A948-3C42C7F4EBD5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504000" y="1620000"/>
            <a:ext cx="432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50244D-C0F6-4194-B678-F90A6A6F0A32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936000" y="1620000"/>
            <a:ext cx="504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2673703-EA4B-458C-8D48-68B2C0F7FD7D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2376000" y="1620000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3018C7-F6B7-4434-AC4F-5AFB9EA57D14}"/>
              </a:ext>
            </a:extLst>
          </p:cNvPr>
          <p:cNvCxnSpPr>
            <a:cxnSpLocks/>
            <a:stCxn id="8" idx="0"/>
            <a:endCxn id="18" idx="2"/>
          </p:cNvCxnSpPr>
          <p:nvPr/>
        </p:nvCxnSpPr>
        <p:spPr>
          <a:xfrm flipV="1">
            <a:off x="2376000" y="1620000"/>
            <a:ext cx="93600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D036C1F-FD9D-4FDE-9D30-9ED08465D2D5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V="1">
            <a:off x="3816000" y="1620000"/>
            <a:ext cx="43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71E6CE-0C27-41AD-A66C-861C7A0A8BC2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V="1">
            <a:off x="3816000" y="1620000"/>
            <a:ext cx="13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AD1EE-AEE1-46D6-8FA7-F573CCDF164F}"/>
              </a:ext>
            </a:extLst>
          </p:cNvPr>
          <p:cNvCxnSpPr>
            <a:cxnSpLocks/>
            <a:stCxn id="12" idx="0"/>
            <a:endCxn id="21" idx="2"/>
          </p:cNvCxnSpPr>
          <p:nvPr/>
        </p:nvCxnSpPr>
        <p:spPr>
          <a:xfrm flipH="1" flipV="1">
            <a:off x="5184000" y="1620000"/>
            <a:ext cx="29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E3962A0-31ED-496C-832A-3B110B60389F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3816000" y="1620000"/>
            <a:ext cx="3240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2C828-C25C-4D4E-8933-0410A6158F2A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flipH="1" flipV="1">
            <a:off x="7056000" y="1620000"/>
            <a:ext cx="1080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162DF2-A691-4089-BADB-21F8AC712FBE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6120000" y="1620000"/>
            <a:ext cx="57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506312-573A-4DF2-BE55-873021C631B6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6120000" y="1620000"/>
            <a:ext cx="2016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AE934FA-D646-4EA0-AB42-10D145FAA784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6696000" y="1620000"/>
            <a:ext cx="1296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D56D61-C4FA-42AD-9F16-871DC5ECA856}"/>
              </a:ext>
            </a:extLst>
          </p:cNvPr>
          <p:cNvCxnSpPr>
            <a:cxnSpLocks/>
            <a:stCxn id="12" idx="0"/>
            <a:endCxn id="25" idx="2"/>
          </p:cNvCxnSpPr>
          <p:nvPr/>
        </p:nvCxnSpPr>
        <p:spPr>
          <a:xfrm flipH="1" flipV="1">
            <a:off x="7992000" y="1620000"/>
            <a:ext cx="14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6627B5A-CF7D-4833-8063-F07939A91886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3816000" y="1620000"/>
            <a:ext cx="5112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DE11B7C-C3DE-4C21-8DB5-6E97825AB3CA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H="1" flipV="1">
            <a:off x="8928000" y="1620000"/>
            <a:ext cx="2088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16E0FB-9F55-45FB-8B60-CE81EADC4BA5}"/>
              </a:ext>
            </a:extLst>
          </p:cNvPr>
          <p:cNvCxnSpPr>
            <a:cxnSpLocks/>
            <a:stCxn id="10" idx="0"/>
            <a:endCxn id="27" idx="2"/>
          </p:cNvCxnSpPr>
          <p:nvPr/>
        </p:nvCxnSpPr>
        <p:spPr>
          <a:xfrm flipV="1">
            <a:off x="5256000" y="1620000"/>
            <a:ext cx="55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02789E-F4DE-4F6B-962D-FB428B500CC2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9576000" y="1620000"/>
            <a:ext cx="122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E229EB-0693-4CD6-9FD4-BFCA2FAA7A2B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5256000" y="1620000"/>
            <a:ext cx="6444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EA160F5-912D-46CB-803F-61919BC8DCC5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11016000" y="1620000"/>
            <a:ext cx="684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E4FFAAF-3A64-4CF7-BA9A-771E8B3302DC}"/>
              </a:ext>
            </a:extLst>
          </p:cNvPr>
          <p:cNvSpPr/>
          <p:nvPr/>
        </p:nvSpPr>
        <p:spPr>
          <a:xfrm>
            <a:off x="9468000" y="1080000"/>
            <a:ext cx="792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Continuous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SAC</a:t>
            </a:r>
            <a:endParaRPr lang="ko-KR" alt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137A4D7-7E13-4038-B1DA-24D3DAA6B0D8}"/>
              </a:ext>
            </a:extLst>
          </p:cNvPr>
          <p:cNvCxnSpPr>
            <a:cxnSpLocks/>
            <a:stCxn id="11" idx="0"/>
            <a:endCxn id="89" idx="2"/>
          </p:cNvCxnSpPr>
          <p:nvPr/>
        </p:nvCxnSpPr>
        <p:spPr>
          <a:xfrm flipV="1">
            <a:off x="6696000" y="1620000"/>
            <a:ext cx="3168000" cy="324000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90387A-13C2-4E21-ADD5-B3AE0105981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9864000" y="1620000"/>
            <a:ext cx="1152000" cy="3240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32E2206-D6FC-49D7-8978-2CA922A7E335}"/>
              </a:ext>
            </a:extLst>
          </p:cNvPr>
          <p:cNvSpPr txBox="1"/>
          <p:nvPr/>
        </p:nvSpPr>
        <p:spPr>
          <a:xfrm>
            <a:off x="4572000" y="295656"/>
            <a:ext cx="3048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RL Algorithm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DFFA16-13A5-4915-A1CA-F496EF5DDF07}"/>
              </a:ext>
            </a:extLst>
          </p:cNvPr>
          <p:cNvSpPr txBox="1"/>
          <p:nvPr/>
        </p:nvSpPr>
        <p:spPr>
          <a:xfrm>
            <a:off x="4876032" y="5778000"/>
            <a:ext cx="24879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315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1067</Words>
  <Application>Microsoft Office PowerPoint</Application>
  <PresentationFormat>와이드스크린</PresentationFormat>
  <Paragraphs>1031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Arial Narrow</vt:lpstr>
      <vt:lpstr>Consolas</vt:lpstr>
      <vt:lpstr>Office 테마</vt:lpstr>
      <vt:lpstr>Models and RL Algorithms</vt:lpstr>
      <vt:lpstr>PowerPoint 프레젠테이션</vt:lpstr>
      <vt:lpstr>PowerPoint 프레젠테이션</vt:lpstr>
      <vt:lpstr>PowerPoint 프레젠테이션</vt:lpstr>
      <vt:lpstr>Temporary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최요한</dc:creator>
  <cp:lastModifiedBy>Youn-Hee Han</cp:lastModifiedBy>
  <cp:revision>24</cp:revision>
  <dcterms:created xsi:type="dcterms:W3CDTF">2022-02-03T07:50:52Z</dcterms:created>
  <dcterms:modified xsi:type="dcterms:W3CDTF">2022-02-12T05:50:51Z</dcterms:modified>
</cp:coreProperties>
</file>