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958D-56F7-42D7-8D5D-95B2BC466199}" type="datetimeFigureOut">
              <a:rPr lang="ko-KR" altLang="en-US" smtClean="0"/>
              <a:t>2020. 4. 4.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032-A3E6-4EAC-AC11-53150D9C66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27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958D-56F7-42D7-8D5D-95B2BC466199}" type="datetimeFigureOut">
              <a:rPr lang="ko-KR" altLang="en-US" smtClean="0"/>
              <a:t>2020. 4. 4.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032-A3E6-4EAC-AC11-53150D9C66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587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958D-56F7-42D7-8D5D-95B2BC466199}" type="datetimeFigureOut">
              <a:rPr lang="ko-KR" altLang="en-US" smtClean="0"/>
              <a:t>2020. 4. 4.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032-A3E6-4EAC-AC11-53150D9C66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130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958D-56F7-42D7-8D5D-95B2BC466199}" type="datetimeFigureOut">
              <a:rPr lang="ko-KR" altLang="en-US" smtClean="0"/>
              <a:t>2020. 4. 4.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032-A3E6-4EAC-AC11-53150D9C66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205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958D-56F7-42D7-8D5D-95B2BC466199}" type="datetimeFigureOut">
              <a:rPr lang="ko-KR" altLang="en-US" smtClean="0"/>
              <a:t>2020. 4. 4.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032-A3E6-4EAC-AC11-53150D9C66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525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958D-56F7-42D7-8D5D-95B2BC466199}" type="datetimeFigureOut">
              <a:rPr lang="ko-KR" altLang="en-US" smtClean="0"/>
              <a:t>2020. 4. 4.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032-A3E6-4EAC-AC11-53150D9C66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183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958D-56F7-42D7-8D5D-95B2BC466199}" type="datetimeFigureOut">
              <a:rPr lang="ko-KR" altLang="en-US" smtClean="0"/>
              <a:t>2020. 4. 4.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032-A3E6-4EAC-AC11-53150D9C66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843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958D-56F7-42D7-8D5D-95B2BC466199}" type="datetimeFigureOut">
              <a:rPr lang="ko-KR" altLang="en-US" smtClean="0"/>
              <a:t>2020. 4. 4.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032-A3E6-4EAC-AC11-53150D9C66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265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958D-56F7-42D7-8D5D-95B2BC466199}" type="datetimeFigureOut">
              <a:rPr lang="ko-KR" altLang="en-US" smtClean="0"/>
              <a:t>2020. 4. 4.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032-A3E6-4EAC-AC11-53150D9C66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3287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958D-56F7-42D7-8D5D-95B2BC466199}" type="datetimeFigureOut">
              <a:rPr lang="ko-KR" altLang="en-US" smtClean="0"/>
              <a:t>2020. 4. 4.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032-A3E6-4EAC-AC11-53150D9C66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857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958D-56F7-42D7-8D5D-95B2BC466199}" type="datetimeFigureOut">
              <a:rPr lang="ko-KR" altLang="en-US" smtClean="0"/>
              <a:t>2020. 4. 4.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6E032-A3E6-4EAC-AC11-53150D9C66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995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F958D-56F7-42D7-8D5D-95B2BC466199}" type="datetimeFigureOut">
              <a:rPr lang="ko-KR" altLang="en-US" smtClean="0"/>
              <a:t>2020. 4. 4.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6E032-A3E6-4EAC-AC11-53150D9C66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642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650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531248" y="867601"/>
            <a:ext cx="3908442" cy="377026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39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 </a:t>
            </a:r>
            <a:r>
              <a:rPr lang="en-US" altLang="ko-KR" sz="239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002060"/>
                </a:solidFill>
                <a:effectLst/>
              </a:rPr>
              <a:t>L</a:t>
            </a:r>
            <a:r>
              <a:rPr lang="en-US" altLang="ko-KR" sz="239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 </a:t>
            </a:r>
            <a:endParaRPr lang="en-US" altLang="ko-KR" sz="2400" b="1" cap="none" spc="0" dirty="0">
              <a:ln w="12700" cmpd="sng">
                <a:solidFill>
                  <a:schemeClr val="accent4"/>
                </a:solidFill>
                <a:prstDash val="solid"/>
              </a:ln>
              <a:solidFill>
                <a:srgbClr val="00206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42386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</Words>
  <Application>Microsoft Office PowerPoint</Application>
  <PresentationFormat>와이드스크린</PresentationFormat>
  <Paragraphs>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Youn-Hee Han</dc:creator>
  <cp:lastModifiedBy>Youn-Hee Han</cp:lastModifiedBy>
  <cp:revision>2</cp:revision>
  <dcterms:created xsi:type="dcterms:W3CDTF">2020-04-04T13:01:44Z</dcterms:created>
  <dcterms:modified xsi:type="dcterms:W3CDTF">2020-04-04T13:35:35Z</dcterms:modified>
</cp:coreProperties>
</file>