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6" r:id="rId2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4" r:id="rId10"/>
  </p:sldIdLst>
  <p:sldSz cx="18288000" cy="10287000"/>
  <p:notesSz cx="6858000" cy="9144000"/>
  <p:embeddedFontLst>
    <p:embeddedFont>
      <p:font typeface="Arcade Gamer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lock Grotesk Black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old" panose="00000800000000000000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12039-F9FA-BA62-15E3-F03D26ED9129}" v="6" dt="2023-06-28T01:28:3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6.sv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18.svg"/><Relationship Id="rId10" Type="http://schemas.openxmlformats.org/officeDocument/2006/relationships/image" Target="../media/image20.gif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sv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svg"/><Relationship Id="rId7" Type="http://schemas.openxmlformats.org/officeDocument/2006/relationships/image" Target="../media/image3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jpe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12" Type="http://schemas.openxmlformats.org/officeDocument/2006/relationships/image" Target="../media/image5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4.png"/><Relationship Id="rId5" Type="http://schemas.openxmlformats.org/officeDocument/2006/relationships/image" Target="../media/image9.sv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9905" cy="10302239"/>
            <a:chOff x="0" y="0"/>
            <a:chExt cx="12193270" cy="6868159"/>
          </a:xfrm>
        </p:grpSpPr>
        <p:sp>
          <p:nvSpPr>
            <p:cNvPr id="3" name="object 3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4" name="object 4"/>
            <p:cNvSpPr/>
            <p:nvPr/>
          </p:nvSpPr>
          <p:spPr>
            <a:xfrm>
              <a:off x="9604334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4471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5" name="object 5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EC7C3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6" name="object 6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55A11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8FAAD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8" name="object 8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4471C4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72343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4471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84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6759" y="-3666849"/>
            <a:ext cx="13748604" cy="7749213"/>
          </a:xfrm>
          <a:custGeom>
            <a:avLst/>
            <a:gdLst/>
            <a:ahLst/>
            <a:cxnLst/>
            <a:rect l="l" t="t" r="r" b="b"/>
            <a:pathLst>
              <a:path w="13748604" h="7749213">
                <a:moveTo>
                  <a:pt x="0" y="0"/>
                </a:moveTo>
                <a:lnTo>
                  <a:pt x="13748604" y="0"/>
                </a:lnTo>
                <a:lnTo>
                  <a:pt x="13748604" y="7749213"/>
                </a:lnTo>
                <a:lnTo>
                  <a:pt x="0" y="774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19476" y="1349474"/>
            <a:ext cx="5785384" cy="2019625"/>
          </a:xfrm>
          <a:custGeom>
            <a:avLst/>
            <a:gdLst/>
            <a:ahLst/>
            <a:cxnLst/>
            <a:rect l="l" t="t" r="r" b="b"/>
            <a:pathLst>
              <a:path w="5785384" h="2019625">
                <a:moveTo>
                  <a:pt x="0" y="0"/>
                </a:moveTo>
                <a:lnTo>
                  <a:pt x="5785384" y="0"/>
                </a:lnTo>
                <a:lnTo>
                  <a:pt x="5785384" y="2019625"/>
                </a:lnTo>
                <a:lnTo>
                  <a:pt x="0" y="2019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590152" y="2580909"/>
            <a:ext cx="15310130" cy="6264384"/>
            <a:chOff x="0" y="0"/>
            <a:chExt cx="4032298" cy="1649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32298" cy="1649879"/>
            </a:xfrm>
            <a:custGeom>
              <a:avLst/>
              <a:gdLst/>
              <a:ahLst/>
              <a:cxnLst/>
              <a:rect l="l" t="t" r="r" b="b"/>
              <a:pathLst>
                <a:path w="4032298" h="1649879">
                  <a:moveTo>
                    <a:pt x="25789" y="0"/>
                  </a:moveTo>
                  <a:lnTo>
                    <a:pt x="4006509" y="0"/>
                  </a:lnTo>
                  <a:cubicBezTo>
                    <a:pt x="4020751" y="0"/>
                    <a:pt x="4032298" y="11546"/>
                    <a:pt x="4032298" y="25789"/>
                  </a:cubicBezTo>
                  <a:lnTo>
                    <a:pt x="4032298" y="1624090"/>
                  </a:lnTo>
                  <a:cubicBezTo>
                    <a:pt x="4032298" y="1630929"/>
                    <a:pt x="4029581" y="1637489"/>
                    <a:pt x="4024744" y="1642325"/>
                  </a:cubicBezTo>
                  <a:cubicBezTo>
                    <a:pt x="4019908" y="1647162"/>
                    <a:pt x="4013348" y="1649879"/>
                    <a:pt x="4006509" y="1649879"/>
                  </a:cubicBezTo>
                  <a:lnTo>
                    <a:pt x="25789" y="1649879"/>
                  </a:lnTo>
                  <a:cubicBezTo>
                    <a:pt x="18950" y="1649879"/>
                    <a:pt x="12390" y="1647162"/>
                    <a:pt x="7554" y="1642325"/>
                  </a:cubicBezTo>
                  <a:cubicBezTo>
                    <a:pt x="2717" y="1637489"/>
                    <a:pt x="0" y="1630929"/>
                    <a:pt x="0" y="1624090"/>
                  </a:cubicBezTo>
                  <a:lnTo>
                    <a:pt x="0" y="25789"/>
                  </a:lnTo>
                  <a:cubicBezTo>
                    <a:pt x="0" y="18950"/>
                    <a:pt x="2717" y="12390"/>
                    <a:pt x="7554" y="7554"/>
                  </a:cubicBezTo>
                  <a:cubicBezTo>
                    <a:pt x="12390" y="2717"/>
                    <a:pt x="18950" y="0"/>
                    <a:pt x="25789" y="0"/>
                  </a:cubicBezTo>
                  <a:close/>
                </a:path>
              </a:pathLst>
            </a:custGeom>
            <a:solidFill>
              <a:srgbClr val="E1D5F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00050" y="2696551"/>
            <a:ext cx="2886516" cy="514325"/>
          </a:xfrm>
          <a:custGeom>
            <a:avLst/>
            <a:gdLst/>
            <a:ahLst/>
            <a:cxnLst/>
            <a:rect l="l" t="t" r="r" b="b"/>
            <a:pathLst>
              <a:path w="2886516" h="514325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218525" y="9463989"/>
            <a:ext cx="4374886" cy="1527233"/>
          </a:xfrm>
          <a:custGeom>
            <a:avLst/>
            <a:gdLst/>
            <a:ahLst/>
            <a:cxnLst/>
            <a:rect l="l" t="t" r="r" b="b"/>
            <a:pathLst>
              <a:path w="4374886" h="1527233">
                <a:moveTo>
                  <a:pt x="0" y="0"/>
                </a:moveTo>
                <a:lnTo>
                  <a:pt x="4374886" y="0"/>
                </a:lnTo>
                <a:lnTo>
                  <a:pt x="4374886" y="1527233"/>
                </a:lnTo>
                <a:lnTo>
                  <a:pt x="0" y="1527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19214" y="7879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28700" y="534866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147116" y="9501385"/>
            <a:ext cx="1109147" cy="1109147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7" y="0"/>
                </a:lnTo>
                <a:lnTo>
                  <a:pt x="1109147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155755" y="9587135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831916" y="1234389"/>
            <a:ext cx="1109147" cy="1109147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7" y="0"/>
                </a:lnTo>
                <a:lnTo>
                  <a:pt x="1109147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0"/>
            <a:ext cx="18288000" cy="1513035"/>
          </a:xfrm>
          <a:custGeom>
            <a:avLst/>
            <a:gdLst/>
            <a:ahLst/>
            <a:cxnLst/>
            <a:rect l="l" t="t" r="r" b="b"/>
            <a:pathLst>
              <a:path w="18288000" h="1513035">
                <a:moveTo>
                  <a:pt x="0" y="0"/>
                </a:moveTo>
                <a:lnTo>
                  <a:pt x="18288000" y="0"/>
                </a:lnTo>
                <a:lnTo>
                  <a:pt x="18288000" y="1513035"/>
                </a:lnTo>
                <a:lnTo>
                  <a:pt x="0" y="1513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8030" r="-659" b="-1456102"/>
            </a:stretch>
          </a:blipFill>
        </p:spPr>
      </p:sp>
      <p:sp>
        <p:nvSpPr>
          <p:cNvPr id="15" name="Freeform 15"/>
          <p:cNvSpPr/>
          <p:nvPr/>
        </p:nvSpPr>
        <p:spPr>
          <a:xfrm rot="4603455">
            <a:off x="635257" y="8200515"/>
            <a:ext cx="1601493" cy="1750266"/>
          </a:xfrm>
          <a:custGeom>
            <a:avLst/>
            <a:gdLst/>
            <a:ahLst/>
            <a:cxnLst/>
            <a:rect l="l" t="t" r="r" b="b"/>
            <a:pathLst>
              <a:path w="1601493" h="1750266">
                <a:moveTo>
                  <a:pt x="0" y="0"/>
                </a:moveTo>
                <a:lnTo>
                  <a:pt x="1601494" y="0"/>
                </a:lnTo>
                <a:lnTo>
                  <a:pt x="1601494" y="1750265"/>
                </a:lnTo>
                <a:lnTo>
                  <a:pt x="0" y="17502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5587617" y="6845102"/>
            <a:ext cx="7315200" cy="1250234"/>
            <a:chOff x="0" y="0"/>
            <a:chExt cx="9753600" cy="16669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971123" y="254928"/>
              <a:ext cx="7811354" cy="9824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78"/>
                </a:lnSpc>
              </a:pPr>
              <a:r>
                <a:rPr lang="en-US" sz="4270">
                  <a:solidFill>
                    <a:srgbClr val="FFE14D"/>
                  </a:solidFill>
                  <a:latin typeface="Poppins"/>
                </a:rPr>
                <a:t>GRUPO: PPB02G9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5118215" y="7470219"/>
            <a:ext cx="1970127" cy="1970127"/>
          </a:xfrm>
          <a:custGeom>
            <a:avLst/>
            <a:gdLst/>
            <a:ahLst/>
            <a:cxnLst/>
            <a:rect l="l" t="t" r="r" b="b"/>
            <a:pathLst>
              <a:path w="1970127" h="1970127">
                <a:moveTo>
                  <a:pt x="0" y="0"/>
                </a:moveTo>
                <a:lnTo>
                  <a:pt x="1970127" y="0"/>
                </a:lnTo>
                <a:lnTo>
                  <a:pt x="1970127" y="1970128"/>
                </a:lnTo>
                <a:lnTo>
                  <a:pt x="0" y="19701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050563" y="3431540"/>
            <a:ext cx="7093437" cy="2643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41"/>
              </a:lnSpc>
            </a:pPr>
            <a:r>
              <a:rPr lang="en-US" sz="8127">
                <a:solidFill>
                  <a:srgbClr val="2E1B5B"/>
                </a:solidFill>
                <a:latin typeface="Arcade Gamer"/>
              </a:rPr>
              <a:t>Learn INVADERS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87642" y="3191826"/>
            <a:ext cx="7166839" cy="2882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529" lvl="1" indent="-330265">
              <a:lnSpc>
                <a:spcPts val="3854"/>
              </a:lnSpc>
              <a:buFont typeface="Arial"/>
              <a:buChar char="•"/>
            </a:pPr>
            <a:r>
              <a:rPr lang="en-US" sz="3059">
                <a:solidFill>
                  <a:srgbClr val="2E1B5B"/>
                </a:solidFill>
                <a:latin typeface="Glock Grotesk Black"/>
              </a:rPr>
              <a:t>Jahir Rodríguez​</a:t>
            </a:r>
          </a:p>
          <a:p>
            <a:pPr marL="660529" lvl="1" indent="-330265">
              <a:lnSpc>
                <a:spcPts val="3854"/>
              </a:lnSpc>
              <a:buFont typeface="Arial"/>
              <a:buChar char="•"/>
            </a:pPr>
            <a:r>
              <a:rPr lang="en-US" sz="3059">
                <a:solidFill>
                  <a:srgbClr val="2E1B5B"/>
                </a:solidFill>
                <a:latin typeface="Glock Grotesk Black"/>
              </a:rPr>
              <a:t>Julián Sebastian Palacio Rivera​</a:t>
            </a:r>
          </a:p>
          <a:p>
            <a:pPr marL="660529" lvl="1" indent="-330265">
              <a:lnSpc>
                <a:spcPts val="3854"/>
              </a:lnSpc>
              <a:buFont typeface="Arial"/>
              <a:buChar char="•"/>
            </a:pPr>
            <a:r>
              <a:rPr lang="en-US" sz="3059">
                <a:solidFill>
                  <a:srgbClr val="2E1B5B"/>
                </a:solidFill>
                <a:latin typeface="Glock Grotesk Black"/>
              </a:rPr>
              <a:t>Ingris Paola Causil Arrieta  ​</a:t>
            </a:r>
          </a:p>
          <a:p>
            <a:pPr marL="660529" lvl="1" indent="-330265">
              <a:lnSpc>
                <a:spcPts val="3854"/>
              </a:lnSpc>
              <a:buFont typeface="Arial"/>
              <a:buChar char="•"/>
            </a:pPr>
            <a:r>
              <a:rPr lang="en-US" sz="3059">
                <a:solidFill>
                  <a:srgbClr val="2E1B5B"/>
                </a:solidFill>
                <a:latin typeface="Glock Grotesk Black"/>
              </a:rPr>
              <a:t>Samuel Duque Porras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9728" y="6058584"/>
            <a:ext cx="4896233" cy="227007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2"/>
                </a:lnTo>
                <a:lnTo>
                  <a:pt x="0" y="227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88687" y="4988146"/>
            <a:ext cx="4896233" cy="227007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2"/>
                </a:lnTo>
                <a:lnTo>
                  <a:pt x="0" y="227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157378" y="5777074"/>
            <a:ext cx="4896233" cy="227007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618360" y="8709612"/>
            <a:ext cx="3857382" cy="1402684"/>
          </a:xfrm>
          <a:custGeom>
            <a:avLst/>
            <a:gdLst/>
            <a:ahLst/>
            <a:cxnLst/>
            <a:rect l="l" t="t" r="r" b="b"/>
            <a:pathLst>
              <a:path w="3857382" h="1402684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076599" y="8543149"/>
            <a:ext cx="2661073" cy="967663"/>
          </a:xfrm>
          <a:custGeom>
            <a:avLst/>
            <a:gdLst/>
            <a:ahLst/>
            <a:cxnLst/>
            <a:rect l="l" t="t" r="r" b="b"/>
            <a:pathLst>
              <a:path w="2661073" h="96766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05108" y="447394"/>
            <a:ext cx="2051432" cy="745975"/>
          </a:xfrm>
          <a:custGeom>
            <a:avLst/>
            <a:gdLst/>
            <a:ahLst/>
            <a:cxnLst/>
            <a:rect l="l" t="t" r="r" b="b"/>
            <a:pathLst>
              <a:path w="2051432" h="745975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85770"/>
            <a:ext cx="18288000" cy="1513035"/>
          </a:xfrm>
          <a:custGeom>
            <a:avLst/>
            <a:gdLst/>
            <a:ahLst/>
            <a:cxnLst/>
            <a:rect l="l" t="t" r="r" b="b"/>
            <a:pathLst>
              <a:path w="18288000" h="1513035">
                <a:moveTo>
                  <a:pt x="0" y="0"/>
                </a:moveTo>
                <a:lnTo>
                  <a:pt x="18288000" y="0"/>
                </a:lnTo>
                <a:lnTo>
                  <a:pt x="18288000" y="1513034"/>
                </a:lnTo>
                <a:lnTo>
                  <a:pt x="0" y="15130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30" r="-659" b="-145610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04326" y="3353677"/>
            <a:ext cx="1109147" cy="1109147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7" y="0"/>
                </a:lnTo>
                <a:lnTo>
                  <a:pt x="1109147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112551" y="3353677"/>
            <a:ext cx="1928096" cy="1928096"/>
          </a:xfrm>
          <a:custGeom>
            <a:avLst/>
            <a:gdLst/>
            <a:ahLst/>
            <a:cxnLst/>
            <a:rect l="l" t="t" r="r" b="b"/>
            <a:pathLst>
              <a:path w="1928096" h="1928096">
                <a:moveTo>
                  <a:pt x="0" y="0"/>
                </a:moveTo>
                <a:lnTo>
                  <a:pt x="1928096" y="0"/>
                </a:lnTo>
                <a:lnTo>
                  <a:pt x="1928096" y="1928097"/>
                </a:lnTo>
                <a:lnTo>
                  <a:pt x="0" y="19280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7788067" y="6978784"/>
            <a:ext cx="2767830" cy="232497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239022" y="1732154"/>
            <a:ext cx="13865920" cy="2828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CARACTERISTICAS PRINCIPALES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3473" y="6912109"/>
            <a:ext cx="2403164" cy="93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3"/>
              </a:lnSpc>
            </a:pPr>
            <a:r>
              <a:rPr lang="en-US" sz="2638">
                <a:solidFill>
                  <a:srgbClr val="2E1B5B"/>
                </a:solidFill>
                <a:latin typeface="Poppins Bold"/>
              </a:rPr>
              <a:t>Nombre y Tipo de Juego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93891" y="6272299"/>
            <a:ext cx="1447905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</a:rPr>
              <a:t>01.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492187" y="5867281"/>
            <a:ext cx="2632083" cy="97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3"/>
              </a:lnSpc>
            </a:pPr>
            <a:r>
              <a:rPr lang="en-US" sz="2716">
                <a:solidFill>
                  <a:srgbClr val="2E1B5B"/>
                </a:solidFill>
                <a:latin typeface="Poppins Bold"/>
              </a:rPr>
              <a:t>¿En qué consiste?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31292" y="5201861"/>
            <a:ext cx="1572923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</a:rPr>
              <a:t>02.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23163" y="6596967"/>
            <a:ext cx="2963870" cy="93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2E1B5B"/>
                </a:solidFill>
                <a:latin typeface="Poppins Bold"/>
              </a:rPr>
              <a:t>Reglas Principales​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58152" y="5990788"/>
            <a:ext cx="1693892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</a:rPr>
              <a:t>03.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65092" y="7887400"/>
            <a:ext cx="5730184" cy="2000355"/>
          </a:xfrm>
          <a:custGeom>
            <a:avLst/>
            <a:gdLst/>
            <a:ahLst/>
            <a:cxnLst/>
            <a:rect l="l" t="t" r="r" b="b"/>
            <a:pathLst>
              <a:path w="5730184" h="2000355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315938" y="1963166"/>
            <a:ext cx="2997570" cy="1046425"/>
          </a:xfrm>
          <a:custGeom>
            <a:avLst/>
            <a:gdLst/>
            <a:ahLst/>
            <a:cxnLst/>
            <a:rect l="l" t="t" r="r" b="b"/>
            <a:pathLst>
              <a:path w="2997570" h="1046425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676820" y="8916687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375269" y="1772522"/>
            <a:ext cx="603101" cy="603101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1" y="0"/>
                </a:lnTo>
                <a:lnTo>
                  <a:pt x="603101" y="603101"/>
                </a:lnTo>
                <a:lnTo>
                  <a:pt x="0" y="603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18288000" cy="1513035"/>
          </a:xfrm>
          <a:custGeom>
            <a:avLst/>
            <a:gdLst/>
            <a:ahLst/>
            <a:cxnLst/>
            <a:rect l="l" t="t" r="r" b="b"/>
            <a:pathLst>
              <a:path w="18288000" h="1513035">
                <a:moveTo>
                  <a:pt x="0" y="0"/>
                </a:moveTo>
                <a:lnTo>
                  <a:pt x="18288000" y="0"/>
                </a:lnTo>
                <a:lnTo>
                  <a:pt x="18288000" y="1513035"/>
                </a:lnTo>
                <a:lnTo>
                  <a:pt x="0" y="1513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30" r="-659" b="-145610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74341" y="2021612"/>
            <a:ext cx="10488190" cy="7866143"/>
          </a:xfrm>
          <a:custGeom>
            <a:avLst/>
            <a:gdLst/>
            <a:ahLst/>
            <a:cxnLst/>
            <a:rect l="l" t="t" r="r" b="b"/>
            <a:pathLst>
              <a:path w="10488190" h="7866143">
                <a:moveTo>
                  <a:pt x="0" y="0"/>
                </a:moveTo>
                <a:lnTo>
                  <a:pt x="10488190" y="0"/>
                </a:lnTo>
                <a:lnTo>
                  <a:pt x="10488190" y="7866143"/>
                </a:lnTo>
                <a:lnTo>
                  <a:pt x="0" y="78661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82847" y="3916537"/>
            <a:ext cx="5977205" cy="360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66"/>
              </a:lnSpc>
            </a:pPr>
            <a:r>
              <a:rPr lang="en-US" sz="8200">
                <a:solidFill>
                  <a:srgbClr val="FFFFFF"/>
                </a:solidFill>
                <a:latin typeface="Arcade Gamer"/>
              </a:rPr>
              <a:t>dIagama de clases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78158" y="1663564"/>
            <a:ext cx="4656031" cy="2378809"/>
          </a:xfrm>
          <a:custGeom>
            <a:avLst/>
            <a:gdLst/>
            <a:ahLst/>
            <a:cxnLst/>
            <a:rect l="l" t="t" r="r" b="b"/>
            <a:pathLst>
              <a:path w="4656031" h="2378809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380235">
            <a:off x="15387018" y="8923089"/>
            <a:ext cx="3744564" cy="1913132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04548" y="9247497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9"/>
                </a:lnTo>
                <a:lnTo>
                  <a:pt x="0" y="971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8288000" cy="1513035"/>
          </a:xfrm>
          <a:custGeom>
            <a:avLst/>
            <a:gdLst/>
            <a:ahLst/>
            <a:cxnLst/>
            <a:rect l="l" t="t" r="r" b="b"/>
            <a:pathLst>
              <a:path w="18288000" h="1513035">
                <a:moveTo>
                  <a:pt x="0" y="0"/>
                </a:moveTo>
                <a:lnTo>
                  <a:pt x="18288000" y="0"/>
                </a:lnTo>
                <a:lnTo>
                  <a:pt x="18288000" y="1513035"/>
                </a:lnTo>
                <a:lnTo>
                  <a:pt x="0" y="1513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030" r="-659" b="-145610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1663564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90641" y="1869508"/>
            <a:ext cx="10484697" cy="7863523"/>
          </a:xfrm>
          <a:custGeom>
            <a:avLst/>
            <a:gdLst/>
            <a:ahLst/>
            <a:cxnLst/>
            <a:rect l="l" t="t" r="r" b="b"/>
            <a:pathLst>
              <a:path w="10484697" h="7863523">
                <a:moveTo>
                  <a:pt x="0" y="0"/>
                </a:moveTo>
                <a:lnTo>
                  <a:pt x="10484697" y="0"/>
                </a:lnTo>
                <a:lnTo>
                  <a:pt x="10484697" y="7863523"/>
                </a:lnTo>
                <a:lnTo>
                  <a:pt x="0" y="78635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224800">
            <a:off x="278129" y="5260778"/>
            <a:ext cx="1385877" cy="1080984"/>
          </a:xfrm>
          <a:custGeom>
            <a:avLst/>
            <a:gdLst/>
            <a:ahLst/>
            <a:cxnLst/>
            <a:rect l="l" t="t" r="r" b="b"/>
            <a:pathLst>
              <a:path w="1385877" h="1080984">
                <a:moveTo>
                  <a:pt x="0" y="0"/>
                </a:moveTo>
                <a:lnTo>
                  <a:pt x="1385878" y="0"/>
                </a:lnTo>
                <a:lnTo>
                  <a:pt x="1385878" y="1080984"/>
                </a:lnTo>
                <a:lnTo>
                  <a:pt x="0" y="1080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058493" y="7215684"/>
            <a:ext cx="2103592" cy="2103592"/>
          </a:xfrm>
          <a:custGeom>
            <a:avLst/>
            <a:gdLst/>
            <a:ahLst/>
            <a:cxnLst/>
            <a:rect l="l" t="t" r="r" b="b"/>
            <a:pathLst>
              <a:path w="2103592" h="2103592">
                <a:moveTo>
                  <a:pt x="0" y="0"/>
                </a:moveTo>
                <a:lnTo>
                  <a:pt x="2103592" y="0"/>
                </a:lnTo>
                <a:lnTo>
                  <a:pt x="2103592" y="2103592"/>
                </a:lnTo>
                <a:lnTo>
                  <a:pt x="0" y="2103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494911" y="4633197"/>
            <a:ext cx="5166492" cy="231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14"/>
              </a:lnSpc>
            </a:pPr>
            <a:r>
              <a:rPr lang="en-US" sz="7800">
                <a:solidFill>
                  <a:srgbClr val="FFFFFF"/>
                </a:solidFill>
                <a:latin typeface="Arcade Gamer"/>
              </a:rPr>
              <a:t>casos de uso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53712" y="-226555"/>
            <a:ext cx="3479180" cy="3479180"/>
          </a:xfrm>
          <a:custGeom>
            <a:avLst/>
            <a:gdLst/>
            <a:ahLst/>
            <a:cxnLst/>
            <a:rect l="l" t="t" r="r" b="b"/>
            <a:pathLst>
              <a:path w="3479180" h="3479180">
                <a:moveTo>
                  <a:pt x="0" y="0"/>
                </a:moveTo>
                <a:lnTo>
                  <a:pt x="3479179" y="0"/>
                </a:lnTo>
                <a:lnTo>
                  <a:pt x="3479179" y="3479180"/>
                </a:lnTo>
                <a:lnTo>
                  <a:pt x="0" y="347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1513035"/>
          </a:xfrm>
          <a:custGeom>
            <a:avLst/>
            <a:gdLst/>
            <a:ahLst/>
            <a:cxnLst/>
            <a:rect l="l" t="t" r="r" b="b"/>
            <a:pathLst>
              <a:path w="18288000" h="1513035">
                <a:moveTo>
                  <a:pt x="0" y="0"/>
                </a:moveTo>
                <a:lnTo>
                  <a:pt x="18288000" y="0"/>
                </a:lnTo>
                <a:lnTo>
                  <a:pt x="18288000" y="1513035"/>
                </a:lnTo>
                <a:lnTo>
                  <a:pt x="0" y="1513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030" r="-659" b="-145610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47055" y="1759577"/>
            <a:ext cx="8427035" cy="8437991"/>
          </a:xfrm>
          <a:custGeom>
            <a:avLst/>
            <a:gdLst/>
            <a:ahLst/>
            <a:cxnLst/>
            <a:rect l="l" t="t" r="r" b="b"/>
            <a:pathLst>
              <a:path w="8427035" h="8437991">
                <a:moveTo>
                  <a:pt x="0" y="0"/>
                </a:moveTo>
                <a:lnTo>
                  <a:pt x="8427034" y="0"/>
                </a:lnTo>
                <a:lnTo>
                  <a:pt x="8427034" y="8437990"/>
                </a:lnTo>
                <a:lnTo>
                  <a:pt x="0" y="8437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8813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353399" y="5696842"/>
            <a:ext cx="7728028" cy="316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36"/>
              </a:lnSpc>
            </a:pPr>
            <a:r>
              <a:rPr lang="en-US" sz="7200">
                <a:solidFill>
                  <a:srgbClr val="FFFFFF"/>
                </a:solidFill>
                <a:latin typeface="Arcade Gamer"/>
              </a:rPr>
              <a:t>DIagrama de SeCUENCIAS</a:t>
            </a:r>
          </a:p>
        </p:txBody>
      </p:sp>
      <p:sp>
        <p:nvSpPr>
          <p:cNvPr id="6" name="Freeform 6"/>
          <p:cNvSpPr/>
          <p:nvPr/>
        </p:nvSpPr>
        <p:spPr>
          <a:xfrm>
            <a:off x="13997131" y="2374750"/>
            <a:ext cx="3262169" cy="1186243"/>
          </a:xfrm>
          <a:custGeom>
            <a:avLst/>
            <a:gdLst/>
            <a:ahLst/>
            <a:cxnLst/>
            <a:rect l="l" t="t" r="r" b="b"/>
            <a:pathLst>
              <a:path w="3262169" h="1186243">
                <a:moveTo>
                  <a:pt x="0" y="0"/>
                </a:moveTo>
                <a:lnTo>
                  <a:pt x="3262169" y="0"/>
                </a:lnTo>
                <a:lnTo>
                  <a:pt x="3262169" y="1186244"/>
                </a:lnTo>
                <a:lnTo>
                  <a:pt x="0" y="1186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96522" y="2486339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40767" y="9350935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3786" y="1893217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906770" y="9350935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513035"/>
          </a:xfrm>
          <a:custGeom>
            <a:avLst/>
            <a:gdLst/>
            <a:ahLst/>
            <a:cxnLst/>
            <a:rect l="l" t="t" r="r" b="b"/>
            <a:pathLst>
              <a:path w="18288000" h="1513035">
                <a:moveTo>
                  <a:pt x="0" y="0"/>
                </a:moveTo>
                <a:lnTo>
                  <a:pt x="18288000" y="0"/>
                </a:lnTo>
                <a:lnTo>
                  <a:pt x="18288000" y="1513035"/>
                </a:lnTo>
                <a:lnTo>
                  <a:pt x="0" y="1513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030" r="-659" b="-145610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68094" y="1752088"/>
            <a:ext cx="6410747" cy="8350315"/>
          </a:xfrm>
          <a:custGeom>
            <a:avLst/>
            <a:gdLst/>
            <a:ahLst/>
            <a:cxnLst/>
            <a:rect l="l" t="t" r="r" b="b"/>
            <a:pathLst>
              <a:path w="6410747" h="8350315">
                <a:moveTo>
                  <a:pt x="0" y="0"/>
                </a:moveTo>
                <a:lnTo>
                  <a:pt x="6410748" y="0"/>
                </a:lnTo>
                <a:lnTo>
                  <a:pt x="6410748" y="8350315"/>
                </a:lnTo>
                <a:lnTo>
                  <a:pt x="0" y="83503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102" t="-9105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98047" y="2518188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810484" y="3580237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06770" y="9350935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59300" y="2168377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56915" y="3227882"/>
            <a:ext cx="3262169" cy="1186243"/>
          </a:xfrm>
          <a:custGeom>
            <a:avLst/>
            <a:gdLst/>
            <a:ahLst/>
            <a:cxnLst/>
            <a:rect l="l" t="t" r="r" b="b"/>
            <a:pathLst>
              <a:path w="3262169" h="1186243">
                <a:moveTo>
                  <a:pt x="0" y="0"/>
                </a:moveTo>
                <a:lnTo>
                  <a:pt x="3262170" y="0"/>
                </a:lnTo>
                <a:lnTo>
                  <a:pt x="3262170" y="1186244"/>
                </a:lnTo>
                <a:lnTo>
                  <a:pt x="0" y="1186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527886" y="8303893"/>
            <a:ext cx="1764131" cy="1574888"/>
          </a:xfrm>
          <a:custGeom>
            <a:avLst/>
            <a:gdLst/>
            <a:ahLst/>
            <a:cxnLst/>
            <a:rect l="l" t="t" r="r" b="b"/>
            <a:pathLst>
              <a:path w="1764131" h="1574888">
                <a:moveTo>
                  <a:pt x="0" y="0"/>
                </a:moveTo>
                <a:lnTo>
                  <a:pt x="1764131" y="0"/>
                </a:lnTo>
                <a:lnTo>
                  <a:pt x="1764131" y="1574888"/>
                </a:lnTo>
                <a:lnTo>
                  <a:pt x="0" y="15748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892691">
            <a:off x="500194" y="1763418"/>
            <a:ext cx="2384546" cy="2384546"/>
          </a:xfrm>
          <a:custGeom>
            <a:avLst/>
            <a:gdLst/>
            <a:ahLst/>
            <a:cxnLst/>
            <a:rect l="l" t="t" r="r" b="b"/>
            <a:pathLst>
              <a:path w="2384546" h="2384546">
                <a:moveTo>
                  <a:pt x="0" y="0"/>
                </a:moveTo>
                <a:lnTo>
                  <a:pt x="2384546" y="0"/>
                </a:lnTo>
                <a:lnTo>
                  <a:pt x="2384546" y="2384546"/>
                </a:lnTo>
                <a:lnTo>
                  <a:pt x="0" y="2384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34032" y="4775397"/>
            <a:ext cx="7728028" cy="316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36"/>
              </a:lnSpc>
            </a:pPr>
            <a:r>
              <a:rPr lang="en-US" sz="7200">
                <a:solidFill>
                  <a:srgbClr val="FFFFFF"/>
                </a:solidFill>
                <a:latin typeface="Arcade Gamer"/>
              </a:rPr>
              <a:t>DIagrama de SeCUENCIAS</a:t>
            </a:r>
          </a:p>
        </p:txBody>
      </p:sp>
      <p:sp>
        <p:nvSpPr>
          <p:cNvPr id="12" name="Freeform 12"/>
          <p:cNvSpPr/>
          <p:nvPr/>
        </p:nvSpPr>
        <p:spPr>
          <a:xfrm>
            <a:off x="-3028915" y="8350757"/>
            <a:ext cx="5730184" cy="2000355"/>
          </a:xfrm>
          <a:custGeom>
            <a:avLst/>
            <a:gdLst/>
            <a:ahLst/>
            <a:cxnLst/>
            <a:rect l="l" t="t" r="r" b="b"/>
            <a:pathLst>
              <a:path w="5730184" h="2000355">
                <a:moveTo>
                  <a:pt x="0" y="0"/>
                </a:moveTo>
                <a:lnTo>
                  <a:pt x="5730183" y="0"/>
                </a:lnTo>
                <a:lnTo>
                  <a:pt x="5730183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9905" cy="10302239"/>
            <a:chOff x="0" y="0"/>
            <a:chExt cx="12193270" cy="6868159"/>
          </a:xfrm>
        </p:grpSpPr>
        <p:sp>
          <p:nvSpPr>
            <p:cNvPr id="3" name="object 3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4" name="object 4"/>
            <p:cNvSpPr/>
            <p:nvPr/>
          </p:nvSpPr>
          <p:spPr>
            <a:xfrm>
              <a:off x="9604334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4471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5" name="object 5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EC7C3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6" name="object 6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C55A11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8FAAD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8" name="object 8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4471C4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72343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4471C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 sz="405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54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Learn Invaders - Grupo </dc:title>
  <cp:revision>8</cp:revision>
  <dcterms:created xsi:type="dcterms:W3CDTF">2006-08-16T00:00:00Z</dcterms:created>
  <dcterms:modified xsi:type="dcterms:W3CDTF">2023-06-28T01:29:59Z</dcterms:modified>
  <dc:identifier>DAFnEbi7XnI</dc:identifier>
</cp:coreProperties>
</file>