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10044113" cy="7775575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9" userDrawn="1">
          <p15:clr>
            <a:srgbClr val="A4A3A4"/>
          </p15:clr>
        </p15:guide>
        <p15:guide id="2" pos="31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608" y="108"/>
      </p:cViewPr>
      <p:guideLst>
        <p:guide orient="horz" pos="2449"/>
        <p:guide pos="31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D494047B-4230-487A-AC57-1D17286E58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E5FE2CF-3D03-4D5B-81A9-37582069E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0AFC6-271A-4891-8798-644C26E85331}" type="datetimeFigureOut">
              <a:rPr lang="es-PA" smtClean="0"/>
              <a:t>01/23/2025</a:t>
            </a:fld>
            <a:endParaRPr lang="es-PA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B1369BA-36DA-4A7D-AC14-D57612BFCE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5659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005B2E-09C4-4A2A-90BA-B62373269B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9750"/>
            <a:ext cx="2945659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6ACF3E-823E-4382-BC57-0645D26DC775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27605198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3BE29C-6498-4A8C-A725-32563A3CC264}" type="datetimeFigureOut">
              <a:rPr lang="es-PA" smtClean="0"/>
              <a:t>01/23/2025</a:t>
            </a:fld>
            <a:endParaRPr lang="es-PA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235075" y="1241425"/>
            <a:ext cx="43275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A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768" y="4776791"/>
            <a:ext cx="5438140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A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5659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50444" y="9429750"/>
            <a:ext cx="2945659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623C55-9044-4F06-8301-4380CBD4ABE4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86336021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018184" rtl="0" eaLnBrk="1" latinLnBrk="0" hangingPunct="1">
      <a:defRPr sz="1336" kern="1200">
        <a:solidFill>
          <a:schemeClr val="tx1"/>
        </a:solidFill>
        <a:latin typeface="+mn-lt"/>
        <a:ea typeface="+mn-ea"/>
        <a:cs typeface="+mn-cs"/>
      </a:defRPr>
    </a:lvl1pPr>
    <a:lvl2pPr marL="509092" algn="l" defTabSz="1018184" rtl="0" eaLnBrk="1" latinLnBrk="0" hangingPunct="1">
      <a:defRPr sz="1336" kern="1200">
        <a:solidFill>
          <a:schemeClr val="tx1"/>
        </a:solidFill>
        <a:latin typeface="+mn-lt"/>
        <a:ea typeface="+mn-ea"/>
        <a:cs typeface="+mn-cs"/>
      </a:defRPr>
    </a:lvl2pPr>
    <a:lvl3pPr marL="1018184" algn="l" defTabSz="1018184" rtl="0" eaLnBrk="1" latinLnBrk="0" hangingPunct="1">
      <a:defRPr sz="1336" kern="1200">
        <a:solidFill>
          <a:schemeClr val="tx1"/>
        </a:solidFill>
        <a:latin typeface="+mn-lt"/>
        <a:ea typeface="+mn-ea"/>
        <a:cs typeface="+mn-cs"/>
      </a:defRPr>
    </a:lvl3pPr>
    <a:lvl4pPr marL="1527277" algn="l" defTabSz="1018184" rtl="0" eaLnBrk="1" latinLnBrk="0" hangingPunct="1">
      <a:defRPr sz="1336" kern="1200">
        <a:solidFill>
          <a:schemeClr val="tx1"/>
        </a:solidFill>
        <a:latin typeface="+mn-lt"/>
        <a:ea typeface="+mn-ea"/>
        <a:cs typeface="+mn-cs"/>
      </a:defRPr>
    </a:lvl4pPr>
    <a:lvl5pPr marL="2036369" algn="l" defTabSz="1018184" rtl="0" eaLnBrk="1" latinLnBrk="0" hangingPunct="1">
      <a:defRPr sz="1336" kern="1200">
        <a:solidFill>
          <a:schemeClr val="tx1"/>
        </a:solidFill>
        <a:latin typeface="+mn-lt"/>
        <a:ea typeface="+mn-ea"/>
        <a:cs typeface="+mn-cs"/>
      </a:defRPr>
    </a:lvl5pPr>
    <a:lvl6pPr marL="2545461" algn="l" defTabSz="1018184" rtl="0" eaLnBrk="1" latinLnBrk="0" hangingPunct="1">
      <a:defRPr sz="1336" kern="1200">
        <a:solidFill>
          <a:schemeClr val="tx1"/>
        </a:solidFill>
        <a:latin typeface="+mn-lt"/>
        <a:ea typeface="+mn-ea"/>
        <a:cs typeface="+mn-cs"/>
      </a:defRPr>
    </a:lvl6pPr>
    <a:lvl7pPr marL="3054553" algn="l" defTabSz="1018184" rtl="0" eaLnBrk="1" latinLnBrk="0" hangingPunct="1">
      <a:defRPr sz="1336" kern="1200">
        <a:solidFill>
          <a:schemeClr val="tx1"/>
        </a:solidFill>
        <a:latin typeface="+mn-lt"/>
        <a:ea typeface="+mn-ea"/>
        <a:cs typeface="+mn-cs"/>
      </a:defRPr>
    </a:lvl7pPr>
    <a:lvl8pPr marL="3563645" algn="l" defTabSz="1018184" rtl="0" eaLnBrk="1" latinLnBrk="0" hangingPunct="1">
      <a:defRPr sz="1336" kern="1200">
        <a:solidFill>
          <a:schemeClr val="tx1"/>
        </a:solidFill>
        <a:latin typeface="+mn-lt"/>
        <a:ea typeface="+mn-ea"/>
        <a:cs typeface="+mn-cs"/>
      </a:defRPr>
    </a:lvl8pPr>
    <a:lvl9pPr marL="4072738" algn="l" defTabSz="1018184" rtl="0" eaLnBrk="1" latinLnBrk="0" hangingPunct="1">
      <a:defRPr sz="13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3309" y="1272531"/>
            <a:ext cx="8537496" cy="2707052"/>
          </a:xfrm>
        </p:spPr>
        <p:txBody>
          <a:bodyPr anchor="b"/>
          <a:lstStyle>
            <a:lvl1pPr algn="ctr">
              <a:defRPr sz="659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5514" y="4083977"/>
            <a:ext cx="7533085" cy="1877297"/>
          </a:xfrm>
        </p:spPr>
        <p:txBody>
          <a:bodyPr/>
          <a:lstStyle>
            <a:lvl1pPr marL="0" indent="0" algn="ctr">
              <a:buNone/>
              <a:defRPr sz="2636"/>
            </a:lvl1pPr>
            <a:lvl2pPr marL="502188" indent="0" algn="ctr">
              <a:buNone/>
              <a:defRPr sz="2197"/>
            </a:lvl2pPr>
            <a:lvl3pPr marL="1004377" indent="0" algn="ctr">
              <a:buNone/>
              <a:defRPr sz="1977"/>
            </a:lvl3pPr>
            <a:lvl4pPr marL="1506565" indent="0" algn="ctr">
              <a:buNone/>
              <a:defRPr sz="1757"/>
            </a:lvl4pPr>
            <a:lvl5pPr marL="2008754" indent="0" algn="ctr">
              <a:buNone/>
              <a:defRPr sz="1757"/>
            </a:lvl5pPr>
            <a:lvl6pPr marL="2510942" indent="0" algn="ctr">
              <a:buNone/>
              <a:defRPr sz="1757"/>
            </a:lvl6pPr>
            <a:lvl7pPr marL="3013131" indent="0" algn="ctr">
              <a:buNone/>
              <a:defRPr sz="1757"/>
            </a:lvl7pPr>
            <a:lvl8pPr marL="3515319" indent="0" algn="ctr">
              <a:buNone/>
              <a:defRPr sz="1757"/>
            </a:lvl8pPr>
            <a:lvl9pPr marL="4017508" indent="0" algn="ctr">
              <a:buNone/>
              <a:defRPr sz="1757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BECD-BC0B-4D21-8C15-4E710ED62C0E}" type="datetimeFigureOut">
              <a:rPr lang="es-PA" smtClean="0"/>
              <a:t>01/23/2025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8940-8357-4D72-A4C3-2F0BB84EE839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768894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BECD-BC0B-4D21-8C15-4E710ED62C0E}" type="datetimeFigureOut">
              <a:rPr lang="es-PA" smtClean="0"/>
              <a:t>01/23/2025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8940-8357-4D72-A4C3-2F0BB84EE839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304648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7819" y="413978"/>
            <a:ext cx="2165762" cy="6589440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0533" y="413978"/>
            <a:ext cx="6371734" cy="6589440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BECD-BC0B-4D21-8C15-4E710ED62C0E}" type="datetimeFigureOut">
              <a:rPr lang="es-PA" smtClean="0"/>
              <a:t>01/23/2025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8940-8357-4D72-A4C3-2F0BB84EE839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07594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BECD-BC0B-4D21-8C15-4E710ED62C0E}" type="datetimeFigureOut">
              <a:rPr lang="es-PA" smtClean="0"/>
              <a:t>01/23/2025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8940-8357-4D72-A4C3-2F0BB84EE839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32998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02" y="1938496"/>
            <a:ext cx="8663047" cy="3234423"/>
          </a:xfrm>
        </p:spPr>
        <p:txBody>
          <a:bodyPr anchor="b"/>
          <a:lstStyle>
            <a:lvl1pPr>
              <a:defRPr sz="659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02" y="5203518"/>
            <a:ext cx="8663047" cy="1700906"/>
          </a:xfrm>
        </p:spPr>
        <p:txBody>
          <a:bodyPr/>
          <a:lstStyle>
            <a:lvl1pPr marL="0" indent="0">
              <a:buNone/>
              <a:defRPr sz="2636">
                <a:solidFill>
                  <a:schemeClr val="tx1"/>
                </a:solidFill>
              </a:defRPr>
            </a:lvl1pPr>
            <a:lvl2pPr marL="502188" indent="0">
              <a:buNone/>
              <a:defRPr sz="2197">
                <a:solidFill>
                  <a:schemeClr val="tx1">
                    <a:tint val="75000"/>
                  </a:schemeClr>
                </a:solidFill>
              </a:defRPr>
            </a:lvl2pPr>
            <a:lvl3pPr marL="1004377" indent="0">
              <a:buNone/>
              <a:defRPr sz="1977">
                <a:solidFill>
                  <a:schemeClr val="tx1">
                    <a:tint val="75000"/>
                  </a:schemeClr>
                </a:solidFill>
              </a:defRPr>
            </a:lvl3pPr>
            <a:lvl4pPr marL="1506565" indent="0">
              <a:buNone/>
              <a:defRPr sz="1757">
                <a:solidFill>
                  <a:schemeClr val="tx1">
                    <a:tint val="75000"/>
                  </a:schemeClr>
                </a:solidFill>
              </a:defRPr>
            </a:lvl4pPr>
            <a:lvl5pPr marL="2008754" indent="0">
              <a:buNone/>
              <a:defRPr sz="1757">
                <a:solidFill>
                  <a:schemeClr val="tx1">
                    <a:tint val="75000"/>
                  </a:schemeClr>
                </a:solidFill>
              </a:defRPr>
            </a:lvl5pPr>
            <a:lvl6pPr marL="2510942" indent="0">
              <a:buNone/>
              <a:defRPr sz="1757">
                <a:solidFill>
                  <a:schemeClr val="tx1">
                    <a:tint val="75000"/>
                  </a:schemeClr>
                </a:solidFill>
              </a:defRPr>
            </a:lvl6pPr>
            <a:lvl7pPr marL="3013131" indent="0">
              <a:buNone/>
              <a:defRPr sz="1757">
                <a:solidFill>
                  <a:schemeClr val="tx1">
                    <a:tint val="75000"/>
                  </a:schemeClr>
                </a:solidFill>
              </a:defRPr>
            </a:lvl7pPr>
            <a:lvl8pPr marL="3515319" indent="0">
              <a:buNone/>
              <a:defRPr sz="1757">
                <a:solidFill>
                  <a:schemeClr val="tx1">
                    <a:tint val="75000"/>
                  </a:schemeClr>
                </a:solidFill>
              </a:defRPr>
            </a:lvl8pPr>
            <a:lvl9pPr marL="4017508" indent="0">
              <a:buNone/>
              <a:defRPr sz="17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BECD-BC0B-4D21-8C15-4E710ED62C0E}" type="datetimeFigureOut">
              <a:rPr lang="es-PA" smtClean="0"/>
              <a:t>01/23/2025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8940-8357-4D72-A4C3-2F0BB84EE839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79154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0533" y="2069887"/>
            <a:ext cx="4268748" cy="4933531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4832" y="2069887"/>
            <a:ext cx="4268748" cy="4933531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BECD-BC0B-4D21-8C15-4E710ED62C0E}" type="datetimeFigureOut">
              <a:rPr lang="es-PA" smtClean="0"/>
              <a:t>01/23/2025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8940-8357-4D72-A4C3-2F0BB84EE839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942789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841" y="413979"/>
            <a:ext cx="8663047" cy="1502918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842" y="1906097"/>
            <a:ext cx="4249130" cy="934148"/>
          </a:xfrm>
        </p:spPr>
        <p:txBody>
          <a:bodyPr anchor="b"/>
          <a:lstStyle>
            <a:lvl1pPr marL="0" indent="0">
              <a:buNone/>
              <a:defRPr sz="2636" b="1"/>
            </a:lvl1pPr>
            <a:lvl2pPr marL="502188" indent="0">
              <a:buNone/>
              <a:defRPr sz="2197" b="1"/>
            </a:lvl2pPr>
            <a:lvl3pPr marL="1004377" indent="0">
              <a:buNone/>
              <a:defRPr sz="1977" b="1"/>
            </a:lvl3pPr>
            <a:lvl4pPr marL="1506565" indent="0">
              <a:buNone/>
              <a:defRPr sz="1757" b="1"/>
            </a:lvl4pPr>
            <a:lvl5pPr marL="2008754" indent="0">
              <a:buNone/>
              <a:defRPr sz="1757" b="1"/>
            </a:lvl5pPr>
            <a:lvl6pPr marL="2510942" indent="0">
              <a:buNone/>
              <a:defRPr sz="1757" b="1"/>
            </a:lvl6pPr>
            <a:lvl7pPr marL="3013131" indent="0">
              <a:buNone/>
              <a:defRPr sz="1757" b="1"/>
            </a:lvl7pPr>
            <a:lvl8pPr marL="3515319" indent="0">
              <a:buNone/>
              <a:defRPr sz="1757" b="1"/>
            </a:lvl8pPr>
            <a:lvl9pPr marL="4017508" indent="0">
              <a:buNone/>
              <a:defRPr sz="1757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1842" y="2840245"/>
            <a:ext cx="4249130" cy="4177572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4833" y="1906097"/>
            <a:ext cx="4270056" cy="934148"/>
          </a:xfrm>
        </p:spPr>
        <p:txBody>
          <a:bodyPr anchor="b"/>
          <a:lstStyle>
            <a:lvl1pPr marL="0" indent="0">
              <a:buNone/>
              <a:defRPr sz="2636" b="1"/>
            </a:lvl1pPr>
            <a:lvl2pPr marL="502188" indent="0">
              <a:buNone/>
              <a:defRPr sz="2197" b="1"/>
            </a:lvl2pPr>
            <a:lvl3pPr marL="1004377" indent="0">
              <a:buNone/>
              <a:defRPr sz="1977" b="1"/>
            </a:lvl3pPr>
            <a:lvl4pPr marL="1506565" indent="0">
              <a:buNone/>
              <a:defRPr sz="1757" b="1"/>
            </a:lvl4pPr>
            <a:lvl5pPr marL="2008754" indent="0">
              <a:buNone/>
              <a:defRPr sz="1757" b="1"/>
            </a:lvl5pPr>
            <a:lvl6pPr marL="2510942" indent="0">
              <a:buNone/>
              <a:defRPr sz="1757" b="1"/>
            </a:lvl6pPr>
            <a:lvl7pPr marL="3013131" indent="0">
              <a:buNone/>
              <a:defRPr sz="1757" b="1"/>
            </a:lvl7pPr>
            <a:lvl8pPr marL="3515319" indent="0">
              <a:buNone/>
              <a:defRPr sz="1757" b="1"/>
            </a:lvl8pPr>
            <a:lvl9pPr marL="4017508" indent="0">
              <a:buNone/>
              <a:defRPr sz="1757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4833" y="2840245"/>
            <a:ext cx="4270056" cy="4177572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BECD-BC0B-4D21-8C15-4E710ED62C0E}" type="datetimeFigureOut">
              <a:rPr lang="es-PA" smtClean="0"/>
              <a:t>01/23/2025</a:t>
            </a:fld>
            <a:endParaRPr lang="es-P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8940-8357-4D72-A4C3-2F0BB84EE839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726251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BECD-BC0B-4D21-8C15-4E710ED62C0E}" type="datetimeFigureOut">
              <a:rPr lang="es-PA" smtClean="0"/>
              <a:t>01/23/2025</a:t>
            </a:fld>
            <a:endParaRPr lang="es-P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8940-8357-4D72-A4C3-2F0BB84EE839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516705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BECD-BC0B-4D21-8C15-4E710ED62C0E}" type="datetimeFigureOut">
              <a:rPr lang="es-PA" smtClean="0"/>
              <a:t>01/23/2025</a:t>
            </a:fld>
            <a:endParaRPr lang="es-P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8940-8357-4D72-A4C3-2F0BB84EE839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945687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841" y="518372"/>
            <a:ext cx="3239488" cy="1814301"/>
          </a:xfrm>
        </p:spPr>
        <p:txBody>
          <a:bodyPr anchor="b"/>
          <a:lstStyle>
            <a:lvl1pPr>
              <a:defRPr sz="3515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0056" y="1119540"/>
            <a:ext cx="5084832" cy="5525698"/>
          </a:xfrm>
        </p:spPr>
        <p:txBody>
          <a:bodyPr/>
          <a:lstStyle>
            <a:lvl1pPr>
              <a:defRPr sz="3515"/>
            </a:lvl1pPr>
            <a:lvl2pPr>
              <a:defRPr sz="3076"/>
            </a:lvl2pPr>
            <a:lvl3pPr>
              <a:defRPr sz="2636"/>
            </a:lvl3pPr>
            <a:lvl4pPr>
              <a:defRPr sz="2197"/>
            </a:lvl4pPr>
            <a:lvl5pPr>
              <a:defRPr sz="2197"/>
            </a:lvl5pPr>
            <a:lvl6pPr>
              <a:defRPr sz="2197"/>
            </a:lvl6pPr>
            <a:lvl7pPr>
              <a:defRPr sz="2197"/>
            </a:lvl7pPr>
            <a:lvl8pPr>
              <a:defRPr sz="2197"/>
            </a:lvl8pPr>
            <a:lvl9pPr>
              <a:defRPr sz="2197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1841" y="2332673"/>
            <a:ext cx="3239488" cy="4321564"/>
          </a:xfrm>
        </p:spPr>
        <p:txBody>
          <a:bodyPr/>
          <a:lstStyle>
            <a:lvl1pPr marL="0" indent="0">
              <a:buNone/>
              <a:defRPr sz="1757"/>
            </a:lvl1pPr>
            <a:lvl2pPr marL="502188" indent="0">
              <a:buNone/>
              <a:defRPr sz="1538"/>
            </a:lvl2pPr>
            <a:lvl3pPr marL="1004377" indent="0">
              <a:buNone/>
              <a:defRPr sz="1318"/>
            </a:lvl3pPr>
            <a:lvl4pPr marL="1506565" indent="0">
              <a:buNone/>
              <a:defRPr sz="1098"/>
            </a:lvl4pPr>
            <a:lvl5pPr marL="2008754" indent="0">
              <a:buNone/>
              <a:defRPr sz="1098"/>
            </a:lvl5pPr>
            <a:lvl6pPr marL="2510942" indent="0">
              <a:buNone/>
              <a:defRPr sz="1098"/>
            </a:lvl6pPr>
            <a:lvl7pPr marL="3013131" indent="0">
              <a:buNone/>
              <a:defRPr sz="1098"/>
            </a:lvl7pPr>
            <a:lvl8pPr marL="3515319" indent="0">
              <a:buNone/>
              <a:defRPr sz="1098"/>
            </a:lvl8pPr>
            <a:lvl9pPr marL="4017508" indent="0">
              <a:buNone/>
              <a:defRPr sz="1098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BECD-BC0B-4D21-8C15-4E710ED62C0E}" type="datetimeFigureOut">
              <a:rPr lang="es-PA" smtClean="0"/>
              <a:t>01/23/2025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8940-8357-4D72-A4C3-2F0BB84EE839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16802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841" y="518372"/>
            <a:ext cx="3239488" cy="1814301"/>
          </a:xfrm>
        </p:spPr>
        <p:txBody>
          <a:bodyPr anchor="b"/>
          <a:lstStyle>
            <a:lvl1pPr>
              <a:defRPr sz="3515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0056" y="1119540"/>
            <a:ext cx="5084832" cy="5525698"/>
          </a:xfrm>
        </p:spPr>
        <p:txBody>
          <a:bodyPr anchor="t"/>
          <a:lstStyle>
            <a:lvl1pPr marL="0" indent="0">
              <a:buNone/>
              <a:defRPr sz="3515"/>
            </a:lvl1pPr>
            <a:lvl2pPr marL="502188" indent="0">
              <a:buNone/>
              <a:defRPr sz="3076"/>
            </a:lvl2pPr>
            <a:lvl3pPr marL="1004377" indent="0">
              <a:buNone/>
              <a:defRPr sz="2636"/>
            </a:lvl3pPr>
            <a:lvl4pPr marL="1506565" indent="0">
              <a:buNone/>
              <a:defRPr sz="2197"/>
            </a:lvl4pPr>
            <a:lvl5pPr marL="2008754" indent="0">
              <a:buNone/>
              <a:defRPr sz="2197"/>
            </a:lvl5pPr>
            <a:lvl6pPr marL="2510942" indent="0">
              <a:buNone/>
              <a:defRPr sz="2197"/>
            </a:lvl6pPr>
            <a:lvl7pPr marL="3013131" indent="0">
              <a:buNone/>
              <a:defRPr sz="2197"/>
            </a:lvl7pPr>
            <a:lvl8pPr marL="3515319" indent="0">
              <a:buNone/>
              <a:defRPr sz="2197"/>
            </a:lvl8pPr>
            <a:lvl9pPr marL="4017508" indent="0">
              <a:buNone/>
              <a:defRPr sz="2197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1841" y="2332673"/>
            <a:ext cx="3239488" cy="4321564"/>
          </a:xfrm>
        </p:spPr>
        <p:txBody>
          <a:bodyPr/>
          <a:lstStyle>
            <a:lvl1pPr marL="0" indent="0">
              <a:buNone/>
              <a:defRPr sz="1757"/>
            </a:lvl1pPr>
            <a:lvl2pPr marL="502188" indent="0">
              <a:buNone/>
              <a:defRPr sz="1538"/>
            </a:lvl2pPr>
            <a:lvl3pPr marL="1004377" indent="0">
              <a:buNone/>
              <a:defRPr sz="1318"/>
            </a:lvl3pPr>
            <a:lvl4pPr marL="1506565" indent="0">
              <a:buNone/>
              <a:defRPr sz="1098"/>
            </a:lvl4pPr>
            <a:lvl5pPr marL="2008754" indent="0">
              <a:buNone/>
              <a:defRPr sz="1098"/>
            </a:lvl5pPr>
            <a:lvl6pPr marL="2510942" indent="0">
              <a:buNone/>
              <a:defRPr sz="1098"/>
            </a:lvl6pPr>
            <a:lvl7pPr marL="3013131" indent="0">
              <a:buNone/>
              <a:defRPr sz="1098"/>
            </a:lvl7pPr>
            <a:lvl8pPr marL="3515319" indent="0">
              <a:buNone/>
              <a:defRPr sz="1098"/>
            </a:lvl8pPr>
            <a:lvl9pPr marL="4017508" indent="0">
              <a:buNone/>
              <a:defRPr sz="1098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BECD-BC0B-4D21-8C15-4E710ED62C0E}" type="datetimeFigureOut">
              <a:rPr lang="es-PA" smtClean="0"/>
              <a:t>01/23/2025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8940-8357-4D72-A4C3-2F0BB84EE839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190569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0533" y="413979"/>
            <a:ext cx="8663047" cy="1502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0533" y="2069887"/>
            <a:ext cx="8663047" cy="4933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0533" y="7206808"/>
            <a:ext cx="2259925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CBECD-BC0B-4D21-8C15-4E710ED62C0E}" type="datetimeFigureOut">
              <a:rPr lang="es-PA" smtClean="0"/>
              <a:t>01/23/2025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7113" y="7206808"/>
            <a:ext cx="3389888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3655" y="7206808"/>
            <a:ext cx="2259925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88940-8357-4D72-A4C3-2F0BB84EE839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50630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4377" rtl="0" eaLnBrk="1" latinLnBrk="0" hangingPunct="1">
        <a:lnSpc>
          <a:spcPct val="90000"/>
        </a:lnSpc>
        <a:spcBef>
          <a:spcPct val="0"/>
        </a:spcBef>
        <a:buNone/>
        <a:defRPr sz="48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094" indent="-251094" algn="l" defTabSz="1004377" rtl="0" eaLnBrk="1" latinLnBrk="0" hangingPunct="1">
        <a:lnSpc>
          <a:spcPct val="90000"/>
        </a:lnSpc>
        <a:spcBef>
          <a:spcPts val="1098"/>
        </a:spcBef>
        <a:buFont typeface="Arial" panose="020B0604020202020204" pitchFamily="34" charset="0"/>
        <a:buChar char="•"/>
        <a:defRPr sz="3076" kern="1200">
          <a:solidFill>
            <a:schemeClr val="tx1"/>
          </a:solidFill>
          <a:latin typeface="+mn-lt"/>
          <a:ea typeface="+mn-ea"/>
          <a:cs typeface="+mn-cs"/>
        </a:defRPr>
      </a:lvl1pPr>
      <a:lvl2pPr marL="753283" indent="-251094" algn="l" defTabSz="1004377" rtl="0" eaLnBrk="1" latinLnBrk="0" hangingPunct="1">
        <a:lnSpc>
          <a:spcPct val="90000"/>
        </a:lnSpc>
        <a:spcBef>
          <a:spcPts val="549"/>
        </a:spcBef>
        <a:buFont typeface="Arial" panose="020B0604020202020204" pitchFamily="34" charset="0"/>
        <a:buChar char="•"/>
        <a:defRPr sz="2636" kern="1200">
          <a:solidFill>
            <a:schemeClr val="tx1"/>
          </a:solidFill>
          <a:latin typeface="+mn-lt"/>
          <a:ea typeface="+mn-ea"/>
          <a:cs typeface="+mn-cs"/>
        </a:defRPr>
      </a:lvl2pPr>
      <a:lvl3pPr marL="1255471" indent="-251094" algn="l" defTabSz="1004377" rtl="0" eaLnBrk="1" latinLnBrk="0" hangingPunct="1">
        <a:lnSpc>
          <a:spcPct val="90000"/>
        </a:lnSpc>
        <a:spcBef>
          <a:spcPts val="549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3pPr>
      <a:lvl4pPr marL="1757660" indent="-251094" algn="l" defTabSz="1004377" rtl="0" eaLnBrk="1" latinLnBrk="0" hangingPunct="1">
        <a:lnSpc>
          <a:spcPct val="90000"/>
        </a:lnSpc>
        <a:spcBef>
          <a:spcPts val="549"/>
        </a:spcBef>
        <a:buFont typeface="Arial" panose="020B0604020202020204" pitchFamily="34" charset="0"/>
        <a:buChar char="•"/>
        <a:defRPr sz="1977" kern="1200">
          <a:solidFill>
            <a:schemeClr val="tx1"/>
          </a:solidFill>
          <a:latin typeface="+mn-lt"/>
          <a:ea typeface="+mn-ea"/>
          <a:cs typeface="+mn-cs"/>
        </a:defRPr>
      </a:lvl4pPr>
      <a:lvl5pPr marL="2259848" indent="-251094" algn="l" defTabSz="1004377" rtl="0" eaLnBrk="1" latinLnBrk="0" hangingPunct="1">
        <a:lnSpc>
          <a:spcPct val="90000"/>
        </a:lnSpc>
        <a:spcBef>
          <a:spcPts val="549"/>
        </a:spcBef>
        <a:buFont typeface="Arial" panose="020B0604020202020204" pitchFamily="34" charset="0"/>
        <a:buChar char="•"/>
        <a:defRPr sz="1977" kern="1200">
          <a:solidFill>
            <a:schemeClr val="tx1"/>
          </a:solidFill>
          <a:latin typeface="+mn-lt"/>
          <a:ea typeface="+mn-ea"/>
          <a:cs typeface="+mn-cs"/>
        </a:defRPr>
      </a:lvl5pPr>
      <a:lvl6pPr marL="2762037" indent="-251094" algn="l" defTabSz="1004377" rtl="0" eaLnBrk="1" latinLnBrk="0" hangingPunct="1">
        <a:lnSpc>
          <a:spcPct val="90000"/>
        </a:lnSpc>
        <a:spcBef>
          <a:spcPts val="549"/>
        </a:spcBef>
        <a:buFont typeface="Arial" panose="020B0604020202020204" pitchFamily="34" charset="0"/>
        <a:buChar char="•"/>
        <a:defRPr sz="1977" kern="1200">
          <a:solidFill>
            <a:schemeClr val="tx1"/>
          </a:solidFill>
          <a:latin typeface="+mn-lt"/>
          <a:ea typeface="+mn-ea"/>
          <a:cs typeface="+mn-cs"/>
        </a:defRPr>
      </a:lvl6pPr>
      <a:lvl7pPr marL="3264225" indent="-251094" algn="l" defTabSz="1004377" rtl="0" eaLnBrk="1" latinLnBrk="0" hangingPunct="1">
        <a:lnSpc>
          <a:spcPct val="90000"/>
        </a:lnSpc>
        <a:spcBef>
          <a:spcPts val="549"/>
        </a:spcBef>
        <a:buFont typeface="Arial" panose="020B0604020202020204" pitchFamily="34" charset="0"/>
        <a:buChar char="•"/>
        <a:defRPr sz="1977" kern="1200">
          <a:solidFill>
            <a:schemeClr val="tx1"/>
          </a:solidFill>
          <a:latin typeface="+mn-lt"/>
          <a:ea typeface="+mn-ea"/>
          <a:cs typeface="+mn-cs"/>
        </a:defRPr>
      </a:lvl7pPr>
      <a:lvl8pPr marL="3766414" indent="-251094" algn="l" defTabSz="1004377" rtl="0" eaLnBrk="1" latinLnBrk="0" hangingPunct="1">
        <a:lnSpc>
          <a:spcPct val="90000"/>
        </a:lnSpc>
        <a:spcBef>
          <a:spcPts val="549"/>
        </a:spcBef>
        <a:buFont typeface="Arial" panose="020B0604020202020204" pitchFamily="34" charset="0"/>
        <a:buChar char="•"/>
        <a:defRPr sz="1977" kern="1200">
          <a:solidFill>
            <a:schemeClr val="tx1"/>
          </a:solidFill>
          <a:latin typeface="+mn-lt"/>
          <a:ea typeface="+mn-ea"/>
          <a:cs typeface="+mn-cs"/>
        </a:defRPr>
      </a:lvl8pPr>
      <a:lvl9pPr marL="4268602" indent="-251094" algn="l" defTabSz="1004377" rtl="0" eaLnBrk="1" latinLnBrk="0" hangingPunct="1">
        <a:lnSpc>
          <a:spcPct val="90000"/>
        </a:lnSpc>
        <a:spcBef>
          <a:spcPts val="549"/>
        </a:spcBef>
        <a:buFont typeface="Arial" panose="020B0604020202020204" pitchFamily="34" charset="0"/>
        <a:buChar char="•"/>
        <a:defRPr sz="19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4377" rtl="0" eaLnBrk="1" latinLnBrk="0" hangingPunct="1">
        <a:defRPr sz="1977" kern="1200">
          <a:solidFill>
            <a:schemeClr val="tx1"/>
          </a:solidFill>
          <a:latin typeface="+mn-lt"/>
          <a:ea typeface="+mn-ea"/>
          <a:cs typeface="+mn-cs"/>
        </a:defRPr>
      </a:lvl1pPr>
      <a:lvl2pPr marL="502188" algn="l" defTabSz="1004377" rtl="0" eaLnBrk="1" latinLnBrk="0" hangingPunct="1">
        <a:defRPr sz="1977" kern="1200">
          <a:solidFill>
            <a:schemeClr val="tx1"/>
          </a:solidFill>
          <a:latin typeface="+mn-lt"/>
          <a:ea typeface="+mn-ea"/>
          <a:cs typeface="+mn-cs"/>
        </a:defRPr>
      </a:lvl2pPr>
      <a:lvl3pPr marL="1004377" algn="l" defTabSz="1004377" rtl="0" eaLnBrk="1" latinLnBrk="0" hangingPunct="1">
        <a:defRPr sz="1977" kern="1200">
          <a:solidFill>
            <a:schemeClr val="tx1"/>
          </a:solidFill>
          <a:latin typeface="+mn-lt"/>
          <a:ea typeface="+mn-ea"/>
          <a:cs typeface="+mn-cs"/>
        </a:defRPr>
      </a:lvl3pPr>
      <a:lvl4pPr marL="1506565" algn="l" defTabSz="1004377" rtl="0" eaLnBrk="1" latinLnBrk="0" hangingPunct="1">
        <a:defRPr sz="1977" kern="1200">
          <a:solidFill>
            <a:schemeClr val="tx1"/>
          </a:solidFill>
          <a:latin typeface="+mn-lt"/>
          <a:ea typeface="+mn-ea"/>
          <a:cs typeface="+mn-cs"/>
        </a:defRPr>
      </a:lvl4pPr>
      <a:lvl5pPr marL="2008754" algn="l" defTabSz="1004377" rtl="0" eaLnBrk="1" latinLnBrk="0" hangingPunct="1">
        <a:defRPr sz="1977" kern="1200">
          <a:solidFill>
            <a:schemeClr val="tx1"/>
          </a:solidFill>
          <a:latin typeface="+mn-lt"/>
          <a:ea typeface="+mn-ea"/>
          <a:cs typeface="+mn-cs"/>
        </a:defRPr>
      </a:lvl5pPr>
      <a:lvl6pPr marL="2510942" algn="l" defTabSz="1004377" rtl="0" eaLnBrk="1" latinLnBrk="0" hangingPunct="1">
        <a:defRPr sz="1977" kern="1200">
          <a:solidFill>
            <a:schemeClr val="tx1"/>
          </a:solidFill>
          <a:latin typeface="+mn-lt"/>
          <a:ea typeface="+mn-ea"/>
          <a:cs typeface="+mn-cs"/>
        </a:defRPr>
      </a:lvl6pPr>
      <a:lvl7pPr marL="3013131" algn="l" defTabSz="1004377" rtl="0" eaLnBrk="1" latinLnBrk="0" hangingPunct="1">
        <a:defRPr sz="1977" kern="1200">
          <a:solidFill>
            <a:schemeClr val="tx1"/>
          </a:solidFill>
          <a:latin typeface="+mn-lt"/>
          <a:ea typeface="+mn-ea"/>
          <a:cs typeface="+mn-cs"/>
        </a:defRPr>
      </a:lvl7pPr>
      <a:lvl8pPr marL="3515319" algn="l" defTabSz="1004377" rtl="0" eaLnBrk="1" latinLnBrk="0" hangingPunct="1">
        <a:defRPr sz="1977" kern="1200">
          <a:solidFill>
            <a:schemeClr val="tx1"/>
          </a:solidFill>
          <a:latin typeface="+mn-lt"/>
          <a:ea typeface="+mn-ea"/>
          <a:cs typeface="+mn-cs"/>
        </a:defRPr>
      </a:lvl8pPr>
      <a:lvl9pPr marL="4017508" algn="l" defTabSz="1004377" rtl="0" eaLnBrk="1" latinLnBrk="0" hangingPunct="1">
        <a:defRPr sz="19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784CAD31-035C-4858-A5D9-7711260FF568}"/>
              </a:ext>
            </a:extLst>
          </p:cNvPr>
          <p:cNvSpPr txBox="1"/>
          <p:nvPr/>
        </p:nvSpPr>
        <p:spPr>
          <a:xfrm>
            <a:off x="-1" y="1184271"/>
            <a:ext cx="10044113" cy="8023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538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CAJA DE SEGURO SOCIAL</a:t>
            </a:r>
            <a:endParaRPr lang="es-PA" sz="1538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MX" sz="1538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DIRECCIÓN EJECUTIVA NACIONAL DE SERVICIOS Y PRESTACIONES DE SALUD</a:t>
            </a:r>
            <a:endParaRPr lang="es-PA" sz="1538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ctr">
              <a:tabLst>
                <a:tab pos="6748158" algn="l"/>
              </a:tabLst>
            </a:pPr>
            <a:r>
              <a:rPr lang="es-MX" sz="1538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DEPARTAMENTO NACIONAL DE DOCENCIA E INVESTIGACIÓN</a:t>
            </a:r>
            <a:endParaRPr lang="es-PA" sz="1538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9A4CA59-D5CF-4A38-ABCD-8AE64EB359BF}"/>
              </a:ext>
            </a:extLst>
          </p:cNvPr>
          <p:cNvSpPr txBox="1"/>
          <p:nvPr/>
        </p:nvSpPr>
        <p:spPr>
          <a:xfrm>
            <a:off x="-1" y="2556153"/>
            <a:ext cx="10044113" cy="334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659"/>
              </a:spcAft>
            </a:pPr>
            <a:r>
              <a:rPr lang="es-PA" sz="1538" dirty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confiere el presente certificado a: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7326196-2083-4C90-B3F7-52BCA077D5B0}"/>
              </a:ext>
            </a:extLst>
          </p:cNvPr>
          <p:cNvSpPr txBox="1"/>
          <p:nvPr/>
        </p:nvSpPr>
        <p:spPr>
          <a:xfrm>
            <a:off x="-1" y="3779157"/>
            <a:ext cx="10044113" cy="1613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A" sz="1538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su participación en calidad de </a:t>
            </a:r>
            <a:r>
              <a:rPr lang="es-PA" sz="1538" u="sng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expositor, participante, moderador, organizador</a:t>
            </a:r>
            <a:r>
              <a:rPr lang="es-PA" sz="1538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en: </a:t>
            </a:r>
            <a:endParaRPr lang="es-PA" sz="153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s-PA" sz="879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s-PA" sz="3515" b="1" i="1" dirty="0">
                <a:solidFill>
                  <a:srgbClr val="002060"/>
                </a:solidFill>
                <a:latin typeface="Monotype Corsiva" panose="03010101010201010101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Nombre de la Actividad</a:t>
            </a:r>
          </a:p>
          <a:p>
            <a:pPr algn="ctr"/>
            <a:endParaRPr lang="es-PA" sz="879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s-PA" sz="1538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xx</a:t>
            </a:r>
            <a:r>
              <a:rPr lang="es-PA" sz="1538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Horas de la Actividad docente</a:t>
            </a:r>
            <a:endParaRPr lang="es-PA" sz="153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s-PA" sz="1538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fecha de la actividad </a:t>
            </a:r>
            <a:endParaRPr lang="es-PA" sz="153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9D1CAF2-3300-42E0-850F-BCC597001F1F}"/>
              </a:ext>
            </a:extLst>
          </p:cNvPr>
          <p:cNvSpPr txBox="1"/>
          <p:nvPr/>
        </p:nvSpPr>
        <p:spPr>
          <a:xfrm>
            <a:off x="-1" y="2257445"/>
            <a:ext cx="10044113" cy="327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659"/>
              </a:spcAft>
              <a:tabLst>
                <a:tab pos="6748158" algn="l"/>
              </a:tabLst>
            </a:pPr>
            <a:r>
              <a:rPr lang="es-MX" sz="1538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Dirección / Subdirección /Departamento/ Coordinación/Unidad Ejecutora </a:t>
            </a:r>
            <a:endParaRPr lang="es-PA" sz="1538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BE041F6-E28B-4EE0-8032-D24C109FB883}"/>
              </a:ext>
            </a:extLst>
          </p:cNvPr>
          <p:cNvSpPr txBox="1"/>
          <p:nvPr/>
        </p:nvSpPr>
        <p:spPr>
          <a:xfrm>
            <a:off x="-1" y="2999717"/>
            <a:ext cx="10044113" cy="70076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s-PA" sz="2416" b="1" i="1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Xxxx-Xxxx-Xxxx-Xxxx</a:t>
            </a:r>
            <a:endParaRPr lang="es-PA" sz="2416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s-PA" sz="1538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Cédula: x-</a:t>
            </a:r>
            <a:r>
              <a:rPr lang="es-PA" sz="1538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xxx</a:t>
            </a:r>
            <a:r>
              <a:rPr lang="es-PA" sz="1538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s-PA" sz="1538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xxxx</a:t>
            </a:r>
            <a:endParaRPr lang="es-PA" sz="153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615A39B1-C7D2-4957-8612-C920CD012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099073"/>
            <a:ext cx="152198" cy="304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5331" tIns="37665" rIns="75331" bIns="37665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A" sz="1483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06E0106E-7462-4284-B506-39C43C2DB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5698225"/>
            <a:ext cx="10044113" cy="312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5331" tIns="37665" rIns="75331" bIns="37665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7532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PA" sz="1538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Dado en la República de Panamá, provincia de  _______________, el ______ de __________ de 2024.</a:t>
            </a:r>
            <a:endParaRPr lang="es-MX" altLang="es-PA" sz="1538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9" name="Text Box 5">
            <a:extLst>
              <a:ext uri="{FF2B5EF4-FFF2-40B4-BE49-F238E27FC236}">
                <a16:creationId xmlns:a16="http://schemas.microsoft.com/office/drawing/2014/main" id="{393DD38F-FAD6-4744-9F93-3884A2695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5312" y="6614723"/>
            <a:ext cx="2185679" cy="78799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74145" tIns="38555" rIns="74145" bIns="38555">
            <a:spAutoFit/>
          </a:bodyPr>
          <a:lstStyle/>
          <a:p>
            <a:pPr algn="ctr">
              <a:tabLst>
                <a:tab pos="368794" algn="l"/>
                <a:tab pos="739158" algn="l"/>
                <a:tab pos="1109000" algn="l"/>
                <a:tab pos="1479364" algn="l"/>
                <a:tab pos="1849205" algn="l"/>
                <a:tab pos="2219569" algn="l"/>
                <a:tab pos="2589410" algn="l"/>
                <a:tab pos="2959774" algn="l"/>
                <a:tab pos="3329614" algn="l"/>
                <a:tab pos="3699978" algn="l"/>
                <a:tab pos="4069819" algn="l"/>
                <a:tab pos="4440183" algn="l"/>
                <a:tab pos="4810024" algn="l"/>
                <a:tab pos="5180388" algn="l"/>
                <a:tab pos="5550229" algn="l"/>
                <a:tab pos="5920593" algn="l"/>
                <a:tab pos="6290434" algn="l"/>
                <a:tab pos="6660798" algn="l"/>
                <a:tab pos="7030639" algn="l"/>
                <a:tab pos="7401003" algn="l"/>
              </a:tabLst>
            </a:pPr>
            <a:r>
              <a:rPr lang="es-PA" sz="989" dirty="0">
                <a:solidFill>
                  <a:srgbClr val="000000"/>
                </a:solidFill>
                <a:latin typeface="Perpetua" panose="02020502060401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___________________________</a:t>
            </a:r>
            <a:endParaRPr lang="es-PA" sz="989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tabLst>
                <a:tab pos="368794" algn="l"/>
                <a:tab pos="739158" algn="l"/>
                <a:tab pos="1109000" algn="l"/>
                <a:tab pos="1479364" algn="l"/>
                <a:tab pos="1849205" algn="l"/>
                <a:tab pos="2219569" algn="l"/>
                <a:tab pos="2589410" algn="l"/>
                <a:tab pos="2959774" algn="l"/>
                <a:tab pos="3329614" algn="l"/>
                <a:tab pos="3699978" algn="l"/>
                <a:tab pos="4069819" algn="l"/>
                <a:tab pos="4440183" algn="l"/>
                <a:tab pos="4810024" algn="l"/>
                <a:tab pos="5180388" algn="l"/>
                <a:tab pos="5550229" algn="l"/>
                <a:tab pos="5920593" algn="l"/>
                <a:tab pos="6290434" algn="l"/>
                <a:tab pos="6660798" algn="l"/>
                <a:tab pos="7030639" algn="l"/>
                <a:tab pos="7401003" algn="l"/>
              </a:tabLst>
            </a:pPr>
            <a:r>
              <a:rPr lang="es-PA" sz="1153" b="1" dirty="0">
                <a:solidFill>
                  <a:srgbClr val="262673"/>
                </a:solidFill>
                <a:latin typeface="Cambria" panose="02040503050406030204" pitchFamily="18" charset="0"/>
                <a:ea typeface="Arial Unicode MS"/>
                <a:cs typeface="Arial" panose="020B0604020202020204" pitchFamily="34" charset="0"/>
              </a:rPr>
              <a:t>Nombre</a:t>
            </a:r>
            <a:endParaRPr lang="es-PA" sz="989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tabLst>
                <a:tab pos="368794" algn="l"/>
                <a:tab pos="739158" algn="l"/>
                <a:tab pos="1109000" algn="l"/>
                <a:tab pos="1479364" algn="l"/>
                <a:tab pos="1849205" algn="l"/>
                <a:tab pos="2219569" algn="l"/>
                <a:tab pos="2589410" algn="l"/>
                <a:tab pos="2959774" algn="l"/>
                <a:tab pos="3329614" algn="l"/>
                <a:tab pos="3699978" algn="l"/>
                <a:tab pos="4069819" algn="l"/>
                <a:tab pos="4440183" algn="l"/>
                <a:tab pos="4810024" algn="l"/>
                <a:tab pos="5180388" algn="l"/>
                <a:tab pos="5550229" algn="l"/>
                <a:tab pos="5920593" algn="l"/>
                <a:tab pos="6290434" algn="l"/>
                <a:tab pos="6660798" algn="l"/>
                <a:tab pos="7030639" algn="l"/>
                <a:tab pos="7401003" algn="l"/>
              </a:tabLst>
            </a:pPr>
            <a:r>
              <a:rPr lang="es-PA" sz="824" dirty="0">
                <a:solidFill>
                  <a:srgbClr val="000000"/>
                </a:solidFill>
                <a:latin typeface="Cambria" panose="02040503050406030204" pitchFamily="18" charset="0"/>
                <a:ea typeface="Arial Unicode MS"/>
                <a:cs typeface="Arial" panose="020B0604020202020204" pitchFamily="34" charset="0"/>
              </a:rPr>
              <a:t>Director Nacional/ Subdirector Nacional/Jefe de Departamento/Coordinador Nacional / Director Médico  </a:t>
            </a:r>
            <a:endParaRPr lang="es-PA" sz="989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Text Box 5">
            <a:extLst>
              <a:ext uri="{FF2B5EF4-FFF2-40B4-BE49-F238E27FC236}">
                <a16:creationId xmlns:a16="http://schemas.microsoft.com/office/drawing/2014/main" id="{9684382E-EEF7-4580-8700-5173A4F94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0756" y="6606371"/>
            <a:ext cx="1952324" cy="6611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74145" tIns="38555" rIns="74145" bIns="38555">
            <a:spAutoFit/>
          </a:bodyPr>
          <a:lstStyle/>
          <a:p>
            <a:pPr algn="ctr">
              <a:tabLst>
                <a:tab pos="368794" algn="l"/>
                <a:tab pos="739158" algn="l"/>
                <a:tab pos="1109000" algn="l"/>
                <a:tab pos="1479364" algn="l"/>
                <a:tab pos="1849205" algn="l"/>
                <a:tab pos="2219569" algn="l"/>
                <a:tab pos="2589410" algn="l"/>
                <a:tab pos="2959774" algn="l"/>
                <a:tab pos="3329614" algn="l"/>
                <a:tab pos="3699978" algn="l"/>
                <a:tab pos="4069819" algn="l"/>
                <a:tab pos="4440183" algn="l"/>
                <a:tab pos="4810024" algn="l"/>
                <a:tab pos="5180388" algn="l"/>
                <a:tab pos="5550229" algn="l"/>
                <a:tab pos="5920593" algn="l"/>
                <a:tab pos="6290434" algn="l"/>
                <a:tab pos="6660798" algn="l"/>
                <a:tab pos="7030639" algn="l"/>
                <a:tab pos="7401003" algn="l"/>
              </a:tabLst>
            </a:pPr>
            <a:r>
              <a:rPr lang="es-PA" sz="989" dirty="0">
                <a:solidFill>
                  <a:srgbClr val="000000"/>
                </a:solidFill>
                <a:latin typeface="Perpetua" panose="02020502060401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____________________________</a:t>
            </a:r>
            <a:endParaRPr lang="es-PA" sz="989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tabLst>
                <a:tab pos="368794" algn="l"/>
                <a:tab pos="739158" algn="l"/>
                <a:tab pos="1109000" algn="l"/>
                <a:tab pos="1479364" algn="l"/>
                <a:tab pos="1849205" algn="l"/>
                <a:tab pos="2219569" algn="l"/>
                <a:tab pos="2589410" algn="l"/>
                <a:tab pos="2959774" algn="l"/>
                <a:tab pos="3329614" algn="l"/>
                <a:tab pos="3699978" algn="l"/>
                <a:tab pos="4069819" algn="l"/>
                <a:tab pos="4440183" algn="l"/>
                <a:tab pos="4810024" algn="l"/>
                <a:tab pos="5180388" algn="l"/>
                <a:tab pos="5550229" algn="l"/>
                <a:tab pos="5920593" algn="l"/>
                <a:tab pos="6290434" algn="l"/>
                <a:tab pos="6660798" algn="l"/>
                <a:tab pos="7030639" algn="l"/>
                <a:tab pos="7401003" algn="l"/>
              </a:tabLst>
            </a:pPr>
            <a:r>
              <a:rPr lang="es-PA" sz="1153" dirty="0">
                <a:solidFill>
                  <a:srgbClr val="262673"/>
                </a:solidFill>
                <a:latin typeface="Cambria" panose="02040503050406030204" pitchFamily="18" charset="0"/>
                <a:ea typeface="Arial Unicode MS"/>
                <a:cs typeface="Arial" panose="020B0604020202020204" pitchFamily="34" charset="0"/>
              </a:rPr>
              <a:t> </a:t>
            </a:r>
            <a:r>
              <a:rPr lang="es-PA" sz="1153" b="1" dirty="0">
                <a:solidFill>
                  <a:srgbClr val="262673"/>
                </a:solidFill>
                <a:latin typeface="Cambria" panose="02040503050406030204" pitchFamily="18" charset="0"/>
                <a:ea typeface="Arial Unicode MS"/>
                <a:cs typeface="Arial" panose="020B0604020202020204" pitchFamily="34" charset="0"/>
              </a:rPr>
              <a:t>Dr. Paulino </a:t>
            </a:r>
            <a:r>
              <a:rPr lang="es-PA" sz="1153" b="1" dirty="0" err="1">
                <a:solidFill>
                  <a:srgbClr val="262673"/>
                </a:solidFill>
                <a:latin typeface="Cambria" panose="02040503050406030204" pitchFamily="18" charset="0"/>
                <a:ea typeface="Arial Unicode MS"/>
                <a:cs typeface="Arial" panose="020B0604020202020204" pitchFamily="34" charset="0"/>
              </a:rPr>
              <a:t>Vigil</a:t>
            </a:r>
            <a:r>
              <a:rPr lang="es-PA" sz="1153" b="1" dirty="0">
                <a:solidFill>
                  <a:srgbClr val="262673"/>
                </a:solidFill>
                <a:latin typeface="Cambria" panose="02040503050406030204" pitchFamily="18" charset="0"/>
                <a:ea typeface="Arial Unicode MS"/>
                <a:cs typeface="Arial" panose="020B0604020202020204" pitchFamily="34" charset="0"/>
              </a:rPr>
              <a:t> De Gracia</a:t>
            </a:r>
            <a:endParaRPr lang="es-PA" sz="989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tabLst>
                <a:tab pos="368794" algn="l"/>
                <a:tab pos="739158" algn="l"/>
                <a:tab pos="1109000" algn="l"/>
                <a:tab pos="1479364" algn="l"/>
                <a:tab pos="1849205" algn="l"/>
                <a:tab pos="2219569" algn="l"/>
                <a:tab pos="2589410" algn="l"/>
                <a:tab pos="2959774" algn="l"/>
                <a:tab pos="3329614" algn="l"/>
                <a:tab pos="3699978" algn="l"/>
                <a:tab pos="4069819" algn="l"/>
                <a:tab pos="4440183" algn="l"/>
                <a:tab pos="4810024" algn="l"/>
                <a:tab pos="5180388" algn="l"/>
                <a:tab pos="5550229" algn="l"/>
                <a:tab pos="5920593" algn="l"/>
                <a:tab pos="6290434" algn="l"/>
                <a:tab pos="6660798" algn="l"/>
                <a:tab pos="7030639" algn="l"/>
                <a:tab pos="7401003" algn="l"/>
              </a:tabLst>
            </a:pPr>
            <a:r>
              <a:rPr lang="es-PA" sz="824" dirty="0">
                <a:solidFill>
                  <a:srgbClr val="000000"/>
                </a:solidFill>
                <a:latin typeface="Cambria" panose="02040503050406030204" pitchFamily="18" charset="0"/>
                <a:ea typeface="Arial Unicode MS"/>
                <a:cs typeface="Arial" panose="020B0604020202020204" pitchFamily="34" charset="0"/>
              </a:rPr>
              <a:t>Jefe del Departamento Nacional de Docencia e Investigación</a:t>
            </a:r>
            <a:endParaRPr lang="es-PA" sz="989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1" name="Text Box 5">
            <a:extLst>
              <a:ext uri="{FF2B5EF4-FFF2-40B4-BE49-F238E27FC236}">
                <a16:creationId xmlns:a16="http://schemas.microsoft.com/office/drawing/2014/main" id="{0CD87483-0EDD-476E-AFF7-192B72798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993" y="6606372"/>
            <a:ext cx="1831481" cy="78799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74145" tIns="38555" rIns="74145" bIns="38555">
            <a:spAutoFit/>
          </a:bodyPr>
          <a:lstStyle/>
          <a:p>
            <a:pPr algn="ctr">
              <a:tabLst>
                <a:tab pos="368794" algn="l"/>
                <a:tab pos="739158" algn="l"/>
                <a:tab pos="1109000" algn="l"/>
                <a:tab pos="1479364" algn="l"/>
                <a:tab pos="1849205" algn="l"/>
                <a:tab pos="2219569" algn="l"/>
                <a:tab pos="2589410" algn="l"/>
                <a:tab pos="2959774" algn="l"/>
                <a:tab pos="3329614" algn="l"/>
                <a:tab pos="3699978" algn="l"/>
                <a:tab pos="4069819" algn="l"/>
                <a:tab pos="4440183" algn="l"/>
                <a:tab pos="4810024" algn="l"/>
                <a:tab pos="5180388" algn="l"/>
                <a:tab pos="5550229" algn="l"/>
                <a:tab pos="5920593" algn="l"/>
                <a:tab pos="6290434" algn="l"/>
                <a:tab pos="6660798" algn="l"/>
                <a:tab pos="7030639" algn="l"/>
                <a:tab pos="7401003" algn="l"/>
              </a:tabLst>
            </a:pPr>
            <a:r>
              <a:rPr lang="en-US" sz="989" dirty="0">
                <a:solidFill>
                  <a:srgbClr val="000000"/>
                </a:solidFill>
                <a:latin typeface="Perpetua" panose="02020502060401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_______________________</a:t>
            </a:r>
            <a:endParaRPr lang="es-PA" sz="989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tabLst>
                <a:tab pos="368794" algn="l"/>
                <a:tab pos="739158" algn="l"/>
                <a:tab pos="1109000" algn="l"/>
                <a:tab pos="1479364" algn="l"/>
                <a:tab pos="1849205" algn="l"/>
                <a:tab pos="2219569" algn="l"/>
                <a:tab pos="2589410" algn="l"/>
                <a:tab pos="2959774" algn="l"/>
                <a:tab pos="3329614" algn="l"/>
                <a:tab pos="3699978" algn="l"/>
                <a:tab pos="4069819" algn="l"/>
                <a:tab pos="4440183" algn="l"/>
                <a:tab pos="4810024" algn="l"/>
                <a:tab pos="5180388" algn="l"/>
                <a:tab pos="5550229" algn="l"/>
                <a:tab pos="5920593" algn="l"/>
                <a:tab pos="6290434" algn="l"/>
                <a:tab pos="6660798" algn="l"/>
                <a:tab pos="7030639" algn="l"/>
                <a:tab pos="7401003" algn="l"/>
              </a:tabLst>
            </a:pPr>
            <a:r>
              <a:rPr lang="es-PA" sz="1153" b="1" dirty="0">
                <a:solidFill>
                  <a:srgbClr val="262673"/>
                </a:solidFill>
                <a:latin typeface="Cambria" panose="02040503050406030204" pitchFamily="18" charset="0"/>
                <a:ea typeface="Arial Unicode MS"/>
                <a:cs typeface="Arial" panose="020B0604020202020204" pitchFamily="34" charset="0"/>
              </a:rPr>
              <a:t>Nombre </a:t>
            </a:r>
            <a:endParaRPr lang="es-PA" sz="989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tabLst>
                <a:tab pos="368794" algn="l"/>
                <a:tab pos="739158" algn="l"/>
                <a:tab pos="1109000" algn="l"/>
                <a:tab pos="1479364" algn="l"/>
                <a:tab pos="1849205" algn="l"/>
                <a:tab pos="2219569" algn="l"/>
                <a:tab pos="2589410" algn="l"/>
                <a:tab pos="2959774" algn="l"/>
                <a:tab pos="3329614" algn="l"/>
                <a:tab pos="3699978" algn="l"/>
                <a:tab pos="4069819" algn="l"/>
                <a:tab pos="4440183" algn="l"/>
                <a:tab pos="4810024" algn="l"/>
                <a:tab pos="5180388" algn="l"/>
                <a:tab pos="5550229" algn="l"/>
                <a:tab pos="5920593" algn="l"/>
                <a:tab pos="6290434" algn="l"/>
                <a:tab pos="6660798" algn="l"/>
                <a:tab pos="7030639" algn="l"/>
                <a:tab pos="7401003" algn="l"/>
              </a:tabLst>
            </a:pPr>
            <a:r>
              <a:rPr lang="es-PA" sz="824" dirty="0">
                <a:solidFill>
                  <a:srgbClr val="000000"/>
                </a:solidFill>
                <a:latin typeface="Cambria" panose="02040503050406030204" pitchFamily="18" charset="0"/>
                <a:ea typeface="Arial Unicode MS"/>
                <a:cs typeface="Arial" panose="020B0604020202020204" pitchFamily="34" charset="0"/>
              </a:rPr>
              <a:t>Coordinador Docente encargado de la actividad</a:t>
            </a:r>
            <a:endParaRPr lang="es-PA" sz="989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tabLst>
                <a:tab pos="368794" algn="l"/>
                <a:tab pos="739158" algn="l"/>
                <a:tab pos="1109000" algn="l"/>
                <a:tab pos="1479364" algn="l"/>
                <a:tab pos="1849205" algn="l"/>
                <a:tab pos="2219569" algn="l"/>
                <a:tab pos="2589410" algn="l"/>
                <a:tab pos="2959774" algn="l"/>
                <a:tab pos="3329614" algn="l"/>
                <a:tab pos="3699978" algn="l"/>
                <a:tab pos="4069819" algn="l"/>
                <a:tab pos="4440183" algn="l"/>
                <a:tab pos="4810024" algn="l"/>
                <a:tab pos="5180388" algn="l"/>
                <a:tab pos="5550229" algn="l"/>
                <a:tab pos="5920593" algn="l"/>
                <a:tab pos="6290434" algn="l"/>
                <a:tab pos="6660798" algn="l"/>
                <a:tab pos="7030639" algn="l"/>
                <a:tab pos="7401003" algn="l"/>
              </a:tabLst>
            </a:pPr>
            <a:r>
              <a:rPr lang="es-PA" sz="824" dirty="0">
                <a:solidFill>
                  <a:srgbClr val="000000"/>
                </a:solidFill>
                <a:latin typeface="Cambria" panose="02040503050406030204" pitchFamily="18" charset="0"/>
                <a:ea typeface="Arial Unicode MS"/>
                <a:cs typeface="Arial" panose="020B0604020202020204" pitchFamily="34" charset="0"/>
              </a:rPr>
              <a:t> </a:t>
            </a:r>
            <a:endParaRPr lang="es-PA" sz="989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5" name="Google Shape;57;p13">
            <a:extLst>
              <a:ext uri="{FF2B5EF4-FFF2-40B4-BE49-F238E27FC236}">
                <a16:creationId xmlns:a16="http://schemas.microsoft.com/office/drawing/2014/main" id="{048DB0DC-F256-4AE4-A42F-D86BFA5DC81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r="3084"/>
          <a:stretch/>
        </p:blipFill>
        <p:spPr>
          <a:xfrm>
            <a:off x="4620079" y="409797"/>
            <a:ext cx="937876" cy="811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5127211-C797-47A0-B631-7C90A0FB57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rcRect r="1731"/>
          <a:stretch/>
        </p:blipFill>
        <p:spPr>
          <a:xfrm>
            <a:off x="3183351" y="68443"/>
            <a:ext cx="6821647" cy="30725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BD1B508-0ED6-4353-8AC2-A8E96E7A5A3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015"/>
          <a:stretch/>
        </p:blipFill>
        <p:spPr>
          <a:xfrm>
            <a:off x="76103" y="66052"/>
            <a:ext cx="3107248" cy="549125"/>
          </a:xfrm>
          <a:prstGeom prst="rect">
            <a:avLst/>
          </a:prstGeom>
        </p:spPr>
      </p:pic>
      <p:pic>
        <p:nvPicPr>
          <p:cNvPr id="26" name="Google Shape;72;p15">
            <a:extLst>
              <a:ext uri="{FF2B5EF4-FFF2-40B4-BE49-F238E27FC236}">
                <a16:creationId xmlns:a16="http://schemas.microsoft.com/office/drawing/2014/main" id="{0CFA874A-9010-4BC5-AC5C-48AFF5B373D3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-25" t="93091" r="1" b="1252"/>
          <a:stretch/>
        </p:blipFill>
        <p:spPr>
          <a:xfrm>
            <a:off x="36989" y="7402540"/>
            <a:ext cx="9968009" cy="3236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17924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606</TotalTime>
  <Words>127</Words>
  <Application>Microsoft Office PowerPoint</Application>
  <PresentationFormat>Personalizado</PresentationFormat>
  <Paragraphs>24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Cambria</vt:lpstr>
      <vt:lpstr>Monotype Corsiva</vt:lpstr>
      <vt:lpstr>Perpetua</vt:lpstr>
      <vt:lpstr>Times New Roman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Monica Rodriguez</dc:creator>
  <cp:lastModifiedBy>Serrano Samudio, Moisés Arturo</cp:lastModifiedBy>
  <cp:revision>22</cp:revision>
  <cp:lastPrinted>2024-11-12T15:02:16Z</cp:lastPrinted>
  <dcterms:created xsi:type="dcterms:W3CDTF">2024-06-04T14:49:19Z</dcterms:created>
  <dcterms:modified xsi:type="dcterms:W3CDTF">2025-01-23T17:13:39Z</dcterms:modified>
</cp:coreProperties>
</file>