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0044113" cy="77755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8" y="108"/>
      </p:cViewPr>
      <p:guideLst>
        <p:guide orient="horz" pos="2449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94047B-4230-487A-AC57-1D17286E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FE2CF-3D03-4D5B-81A9-37582069E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AFC6-271A-4891-8798-644C26E85331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369BA-36DA-4A7D-AC14-D57612BFC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05B2E-09C4-4A2A-90BA-B62373269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CF3E-823E-4382-BC57-0645D26DC77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6051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E29C-6498-4A8C-A725-32563A3CC264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241425"/>
            <a:ext cx="4327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6791"/>
            <a:ext cx="543814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3C55-9044-4F06-8301-4380CBD4ABE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3360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1pPr>
    <a:lvl2pPr marL="509092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2pPr>
    <a:lvl3pPr marL="1018184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3pPr>
    <a:lvl4pPr marL="1527277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4pPr>
    <a:lvl5pPr marL="2036369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5pPr>
    <a:lvl6pPr marL="2545461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3054553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3563645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4072738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309" y="1272531"/>
            <a:ext cx="8537496" cy="2707052"/>
          </a:xfrm>
        </p:spPr>
        <p:txBody>
          <a:bodyPr anchor="b"/>
          <a:lstStyle>
            <a:lvl1pPr algn="ctr"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514" y="4083977"/>
            <a:ext cx="7533085" cy="1877297"/>
          </a:xfrm>
        </p:spPr>
        <p:txBody>
          <a:bodyPr/>
          <a:lstStyle>
            <a:lvl1pPr marL="0" indent="0" algn="ctr">
              <a:buNone/>
              <a:defRPr sz="2636"/>
            </a:lvl1pPr>
            <a:lvl2pPr marL="502188" indent="0" algn="ctr">
              <a:buNone/>
              <a:defRPr sz="2197"/>
            </a:lvl2pPr>
            <a:lvl3pPr marL="1004377" indent="0" algn="ctr">
              <a:buNone/>
              <a:defRPr sz="1977"/>
            </a:lvl3pPr>
            <a:lvl4pPr marL="1506565" indent="0" algn="ctr">
              <a:buNone/>
              <a:defRPr sz="1757"/>
            </a:lvl4pPr>
            <a:lvl5pPr marL="2008754" indent="0" algn="ctr">
              <a:buNone/>
              <a:defRPr sz="1757"/>
            </a:lvl5pPr>
            <a:lvl6pPr marL="2510942" indent="0" algn="ctr">
              <a:buNone/>
              <a:defRPr sz="1757"/>
            </a:lvl6pPr>
            <a:lvl7pPr marL="3013131" indent="0" algn="ctr">
              <a:buNone/>
              <a:defRPr sz="1757"/>
            </a:lvl7pPr>
            <a:lvl8pPr marL="3515319" indent="0" algn="ctr">
              <a:buNone/>
              <a:defRPr sz="1757"/>
            </a:lvl8pPr>
            <a:lvl9pPr marL="4017508" indent="0" algn="ctr">
              <a:buNone/>
              <a:defRPr sz="1757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8586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81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7819" y="413978"/>
            <a:ext cx="2165762" cy="658944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533" y="413978"/>
            <a:ext cx="6371734" cy="658944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4615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259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02" y="1938496"/>
            <a:ext cx="8663047" cy="3234423"/>
          </a:xfrm>
        </p:spPr>
        <p:txBody>
          <a:bodyPr anchor="b"/>
          <a:lstStyle>
            <a:lvl1pPr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02" y="5203518"/>
            <a:ext cx="8663047" cy="1700906"/>
          </a:xfrm>
        </p:spPr>
        <p:txBody>
          <a:bodyPr/>
          <a:lstStyle>
            <a:lvl1pPr marL="0" indent="0">
              <a:buNone/>
              <a:defRPr sz="2636">
                <a:solidFill>
                  <a:schemeClr val="tx1"/>
                </a:solidFill>
              </a:defRPr>
            </a:lvl1pPr>
            <a:lvl2pPr marL="502188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2pPr>
            <a:lvl3pPr marL="1004377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3pPr>
            <a:lvl4pPr marL="1506565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4pPr>
            <a:lvl5pPr marL="2008754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5pPr>
            <a:lvl6pPr marL="2510942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6pPr>
            <a:lvl7pPr marL="3013131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7pPr>
            <a:lvl8pPr marL="3515319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8pPr>
            <a:lvl9pPr marL="4017508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284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33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832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66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413979"/>
            <a:ext cx="8663047" cy="150291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842" y="1906097"/>
            <a:ext cx="4249130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842" y="2840245"/>
            <a:ext cx="4249130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4833" y="1906097"/>
            <a:ext cx="4270056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4833" y="2840245"/>
            <a:ext cx="4270056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9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0224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61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056" y="1119540"/>
            <a:ext cx="5084832" cy="5525698"/>
          </a:xfrm>
        </p:spPr>
        <p:txBody>
          <a:bodyPr/>
          <a:lstStyle>
            <a:lvl1pPr>
              <a:defRPr sz="3515"/>
            </a:lvl1pPr>
            <a:lvl2pPr>
              <a:defRPr sz="3076"/>
            </a:lvl2pPr>
            <a:lvl3pPr>
              <a:defRPr sz="2636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4281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0056" y="1119540"/>
            <a:ext cx="5084832" cy="5525698"/>
          </a:xfrm>
        </p:spPr>
        <p:txBody>
          <a:bodyPr anchor="t"/>
          <a:lstStyle>
            <a:lvl1pPr marL="0" indent="0">
              <a:buNone/>
              <a:defRPr sz="3515"/>
            </a:lvl1pPr>
            <a:lvl2pPr marL="502188" indent="0">
              <a:buNone/>
              <a:defRPr sz="3076"/>
            </a:lvl2pPr>
            <a:lvl3pPr marL="1004377" indent="0">
              <a:buNone/>
              <a:defRPr sz="2636"/>
            </a:lvl3pPr>
            <a:lvl4pPr marL="1506565" indent="0">
              <a:buNone/>
              <a:defRPr sz="2197"/>
            </a:lvl4pPr>
            <a:lvl5pPr marL="2008754" indent="0">
              <a:buNone/>
              <a:defRPr sz="2197"/>
            </a:lvl5pPr>
            <a:lvl6pPr marL="2510942" indent="0">
              <a:buNone/>
              <a:defRPr sz="2197"/>
            </a:lvl6pPr>
            <a:lvl7pPr marL="3013131" indent="0">
              <a:buNone/>
              <a:defRPr sz="2197"/>
            </a:lvl7pPr>
            <a:lvl8pPr marL="3515319" indent="0">
              <a:buNone/>
              <a:defRPr sz="2197"/>
            </a:lvl8pPr>
            <a:lvl9pPr marL="4017508" indent="0">
              <a:buNone/>
              <a:defRPr sz="219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5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533" y="413979"/>
            <a:ext cx="8663047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533" y="2069887"/>
            <a:ext cx="8663047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533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113" y="7206808"/>
            <a:ext cx="3389888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3655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189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377" rtl="0" eaLnBrk="1" latinLnBrk="0" hangingPunct="1">
        <a:lnSpc>
          <a:spcPct val="90000"/>
        </a:lnSpc>
        <a:spcBef>
          <a:spcPct val="0"/>
        </a:spcBef>
        <a:buNone/>
        <a:defRPr sz="4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094" indent="-251094" algn="l" defTabSz="1004377" rtl="0" eaLnBrk="1" latinLnBrk="0" hangingPunct="1">
        <a:lnSpc>
          <a:spcPct val="90000"/>
        </a:lnSpc>
        <a:spcBef>
          <a:spcPts val="1098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283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255471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660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59848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037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225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6414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8602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18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377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565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8754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0942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131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319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750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84CAD31-035C-4858-A5D9-7711260FF568}"/>
              </a:ext>
            </a:extLst>
          </p:cNvPr>
          <p:cNvSpPr txBox="1"/>
          <p:nvPr/>
        </p:nvSpPr>
        <p:spPr>
          <a:xfrm>
            <a:off x="-1" y="1184271"/>
            <a:ext cx="10044113" cy="80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CAJA DE SEGURO SOCIAL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EJECUTIVA NACIONAL DE SERVICIOS Y PRESTACIONES DE SALUD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6748158" algn="l"/>
              </a:tabLst>
            </a:pPr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DEPARTAMENTO NACIONAL DE DOCENCIA E INVESTIGACIÓN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15A39B1-C7D2-4957-8612-C920CD01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99073"/>
            <a:ext cx="152198" cy="3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331" tIns="37665" rIns="75331" bIns="37665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 sz="1483"/>
          </a:p>
        </p:txBody>
      </p:sp>
      <p:pic>
        <p:nvPicPr>
          <p:cNvPr id="25" name="Google Shape;57;p13">
            <a:extLst>
              <a:ext uri="{FF2B5EF4-FFF2-40B4-BE49-F238E27FC236}">
                <a16:creationId xmlns:a16="http://schemas.microsoft.com/office/drawing/2014/main" id="{048DB0DC-F256-4AE4-A42F-D86BFA5DC8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084"/>
          <a:stretch/>
        </p:blipFill>
        <p:spPr>
          <a:xfrm>
            <a:off x="4620079" y="409797"/>
            <a:ext cx="937876" cy="8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127211-C797-47A0-B631-7C90A0FB5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1731"/>
          <a:stretch/>
        </p:blipFill>
        <p:spPr>
          <a:xfrm>
            <a:off x="3183351" y="68443"/>
            <a:ext cx="6821647" cy="3072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D1B508-0ED6-4353-8AC2-A8E96E7A5A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5"/>
          <a:stretch/>
        </p:blipFill>
        <p:spPr>
          <a:xfrm>
            <a:off x="76103" y="66052"/>
            <a:ext cx="3107248" cy="549125"/>
          </a:xfrm>
          <a:prstGeom prst="rect">
            <a:avLst/>
          </a:prstGeom>
        </p:spPr>
      </p:pic>
      <p:pic>
        <p:nvPicPr>
          <p:cNvPr id="26" name="Google Shape;72;p15">
            <a:extLst>
              <a:ext uri="{FF2B5EF4-FFF2-40B4-BE49-F238E27FC236}">
                <a16:creationId xmlns:a16="http://schemas.microsoft.com/office/drawing/2014/main" id="{0CFA874A-9010-4BC5-AC5C-48AFF5B373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25" t="93091" r="1" b="1252"/>
          <a:stretch/>
        </p:blipFill>
        <p:spPr>
          <a:xfrm>
            <a:off x="36989" y="7402540"/>
            <a:ext cx="9968009" cy="3236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014CD75-3C62-469B-9415-43C3F723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33317"/>
              </p:ext>
            </p:extLst>
          </p:nvPr>
        </p:nvGraphicFramePr>
        <p:xfrm>
          <a:off x="-1066" y="6321287"/>
          <a:ext cx="10045178" cy="108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98">
                  <a:extLst>
                    <a:ext uri="{9D8B030D-6E8A-4147-A177-3AD203B41FA5}">
                      <a16:colId xmlns:a16="http://schemas.microsoft.com/office/drawing/2014/main" val="694280684"/>
                    </a:ext>
                  </a:extLst>
                </a:gridCol>
                <a:gridCol w="3652792">
                  <a:extLst>
                    <a:ext uri="{9D8B030D-6E8A-4147-A177-3AD203B41FA5}">
                      <a16:colId xmlns:a16="http://schemas.microsoft.com/office/drawing/2014/main" val="4198122238"/>
                    </a:ext>
                  </a:extLst>
                </a:gridCol>
                <a:gridCol w="913198">
                  <a:extLst>
                    <a:ext uri="{9D8B030D-6E8A-4147-A177-3AD203B41FA5}">
                      <a16:colId xmlns:a16="http://schemas.microsoft.com/office/drawing/2014/main" val="591550192"/>
                    </a:ext>
                  </a:extLst>
                </a:gridCol>
                <a:gridCol w="3652792">
                  <a:extLst>
                    <a:ext uri="{9D8B030D-6E8A-4147-A177-3AD203B41FA5}">
                      <a16:colId xmlns:a16="http://schemas.microsoft.com/office/drawing/2014/main" val="3394400951"/>
                    </a:ext>
                  </a:extLst>
                </a:gridCol>
                <a:gridCol w="913198">
                  <a:extLst>
                    <a:ext uri="{9D8B030D-6E8A-4147-A177-3AD203B41FA5}">
                      <a16:colId xmlns:a16="http://schemas.microsoft.com/office/drawing/2014/main" val="3852633293"/>
                    </a:ext>
                  </a:extLst>
                </a:gridCol>
              </a:tblGrid>
              <a:tr h="407345"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39595"/>
                  </a:ext>
                </a:extLst>
              </a:tr>
              <a:tr h="669608">
                <a:tc>
                  <a:txBody>
                    <a:bodyPr/>
                    <a:lstStyle/>
                    <a:p>
                      <a:endParaRPr lang="es-ES" sz="200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Dr. Silvio Vega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Sub Jefe del Departamento Nacional de Docencia e Investigación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Dr. Paulino </a:t>
                      </a:r>
                      <a:r>
                        <a:rPr kumimoji="0" lang="es-E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Vigil</a:t>
                      </a: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De Gracia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Jefe del Departamento Nacional de Docencia e Investigación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2000" dirty="0"/>
                    </a:p>
                  </a:txBody>
                  <a:tcPr marL="100441" marR="100441" marT="50221" marB="5022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5453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AA1D2F0B-2F10-4FC8-9DDB-37DF4ACB13DF}"/>
              </a:ext>
            </a:extLst>
          </p:cNvPr>
          <p:cNvSpPr/>
          <p:nvPr/>
        </p:nvSpPr>
        <p:spPr>
          <a:xfrm>
            <a:off x="-1067" y="2058324"/>
            <a:ext cx="10044113" cy="367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1" b="1" dirty="0">
                <a:solidFill>
                  <a:srgbClr val="FF0000"/>
                </a:solidFill>
              </a:rPr>
              <a:t>¡Zona de texto autogenerado!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  <a:p>
            <a:pPr algn="ctr"/>
            <a:r>
              <a:rPr lang="es-ES" sz="2201" dirty="0">
                <a:solidFill>
                  <a:srgbClr val="FF0000"/>
                </a:solidFill>
              </a:rPr>
              <a:t>No escribir en esta zona ni añadir imágenes que se superpongan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  <a:p>
            <a:pPr algn="ctr"/>
            <a:r>
              <a:rPr lang="es-ES" sz="2201" dirty="0">
                <a:solidFill>
                  <a:srgbClr val="FF0000"/>
                </a:solidFill>
              </a:rPr>
              <a:t>Eliminar este cuadro antes de exportar la plantilla en formato PDF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45CD095-22F5-4C3D-843E-C2D4E3DE8BE4}"/>
              </a:ext>
            </a:extLst>
          </p:cNvPr>
          <p:cNvSpPr/>
          <p:nvPr/>
        </p:nvSpPr>
        <p:spPr>
          <a:xfrm>
            <a:off x="7651224" y="23372"/>
            <a:ext cx="2392888" cy="1402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8" b="1" dirty="0">
              <a:solidFill>
                <a:srgbClr val="FF0000"/>
              </a:solidFill>
            </a:endParaRPr>
          </a:p>
          <a:p>
            <a:pPr algn="ctr"/>
            <a:r>
              <a:rPr lang="es-ES" sz="1208" b="1" dirty="0">
                <a:solidFill>
                  <a:srgbClr val="FF0000"/>
                </a:solidFill>
              </a:rPr>
              <a:t>¡Zona de ID de validación!</a:t>
            </a:r>
          </a:p>
          <a:p>
            <a:pPr algn="ctr"/>
            <a:endParaRPr lang="es-ES" sz="1208" dirty="0">
              <a:solidFill>
                <a:srgbClr val="FF0000"/>
              </a:solidFill>
            </a:endParaRPr>
          </a:p>
          <a:p>
            <a:pPr algn="ctr"/>
            <a:r>
              <a:rPr lang="es-ES" sz="1208" dirty="0">
                <a:solidFill>
                  <a:srgbClr val="FF0000"/>
                </a:solidFill>
              </a:rPr>
              <a:t>No añadir texto ni imagen que se superponga en esta zona</a:t>
            </a:r>
          </a:p>
          <a:p>
            <a:pPr algn="ctr"/>
            <a:endParaRPr lang="es-ES" sz="1208" dirty="0">
              <a:solidFill>
                <a:srgbClr val="FF0000"/>
              </a:solidFill>
            </a:endParaRPr>
          </a:p>
          <a:p>
            <a:pPr algn="ctr"/>
            <a:r>
              <a:rPr lang="es-ES" sz="1208" dirty="0">
                <a:solidFill>
                  <a:srgbClr val="FF0000"/>
                </a:solidFill>
              </a:rPr>
              <a:t>Eliminar antes de exportar</a:t>
            </a:r>
          </a:p>
          <a:p>
            <a:pPr algn="ctr"/>
            <a:endParaRPr lang="es-ES" sz="220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42AD54-8E53-4A1F-9FAD-EF1EB254B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18" y="5834080"/>
            <a:ext cx="2363997" cy="11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8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96</Words>
  <Application>Microsoft Office PowerPoint</Application>
  <PresentationFormat>Personalizado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Rodriguez</dc:creator>
  <cp:lastModifiedBy>Serrano Samudio, Moisés Arturo</cp:lastModifiedBy>
  <cp:revision>29</cp:revision>
  <cp:lastPrinted>2024-11-12T15:02:16Z</cp:lastPrinted>
  <dcterms:created xsi:type="dcterms:W3CDTF">2024-06-04T14:49:19Z</dcterms:created>
  <dcterms:modified xsi:type="dcterms:W3CDTF">2025-01-23T17:12:37Z</dcterms:modified>
</cp:coreProperties>
</file>