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494047B-4230-487A-AC57-1D17286E58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5FE2CF-3D03-4D5B-81A9-37582069E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0AFC6-271A-4891-8798-644C26E85331}" type="datetimeFigureOut">
              <a:rPr lang="es-PA" smtClean="0"/>
              <a:t>11/12/2024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1369BA-36DA-4A7D-AC14-D57612BFCE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05B2E-09C4-4A2A-90BA-B62373269B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975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ACF3E-823E-4382-BC57-0645D26DC77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760519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BE29C-6498-4A8C-A725-32563A3CC264}" type="datetimeFigureOut">
              <a:rPr lang="es-PA" smtClean="0"/>
              <a:t>11/12/2024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6791"/>
            <a:ext cx="5438140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4" y="942975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23C55-9044-4F06-8301-4380CBD4ABE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633602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11/12/2024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0610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11/12/2024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030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11/12/2024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305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11/12/2024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9910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11/12/2024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1290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11/12/2024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7717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11/12/2024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7739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11/12/2024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9863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11/12/2024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740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11/12/2024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0409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11/12/2024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0196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CBECD-BC0B-4D21-8C15-4E710ED62C0E}" type="datetimeFigureOut">
              <a:rPr lang="es-PA" smtClean="0"/>
              <a:t>11/12/2024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4271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84CAD31-035C-4858-A5D9-7711260FF568}"/>
              </a:ext>
            </a:extLst>
          </p:cNvPr>
          <p:cNvSpPr txBox="1"/>
          <p:nvPr/>
        </p:nvSpPr>
        <p:spPr>
          <a:xfrm>
            <a:off x="1248550" y="1054476"/>
            <a:ext cx="69509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CAJA DE SEGURO SOCIAL</a:t>
            </a:r>
            <a:endParaRPr lang="es-PA" sz="1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DIRECCIÓN EJECUTIVA NACIONAL DE SERVICIOS Y PRESTACIONES DE SALUD</a:t>
            </a:r>
            <a:endParaRPr lang="es-PA" sz="1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tabLst>
                <a:tab pos="6143625" algn="l"/>
              </a:tabLst>
            </a:pPr>
            <a:r>
              <a:rPr lang="es-MX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DEPARTAMENTO NACIONAL DE DOCENCIA E INVESTIGACIÓN</a:t>
            </a:r>
            <a:endParaRPr lang="es-PA" sz="1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A4CA59-D5CF-4A38-ABCD-8AE64EB359BF}"/>
              </a:ext>
            </a:extLst>
          </p:cNvPr>
          <p:cNvSpPr txBox="1"/>
          <p:nvPr/>
        </p:nvSpPr>
        <p:spPr>
          <a:xfrm>
            <a:off x="2255658" y="2216702"/>
            <a:ext cx="457095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PA" sz="1400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confiere el presente certificado a: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7326196-2083-4C90-B3F7-52BCA077D5B0}"/>
              </a:ext>
            </a:extLst>
          </p:cNvPr>
          <p:cNvSpPr txBox="1"/>
          <p:nvPr/>
        </p:nvSpPr>
        <p:spPr>
          <a:xfrm>
            <a:off x="138565" y="3330105"/>
            <a:ext cx="88051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A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su participación en calidad de </a:t>
            </a:r>
            <a:r>
              <a:rPr lang="es-PA" sz="1400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Expositor, participante, moderador, organizador</a:t>
            </a:r>
            <a:r>
              <a:rPr lang="es-PA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en: </a:t>
            </a:r>
            <a:endParaRPr lang="es-P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PA" sz="8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PA" sz="3200" b="1" i="1" dirty="0">
                <a:solidFill>
                  <a:srgbClr val="002060"/>
                </a:solidFill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Nombre de la Actividad</a:t>
            </a:r>
          </a:p>
          <a:p>
            <a:pPr algn="ctr"/>
            <a:endParaRPr lang="es-PA" sz="8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PA" sz="14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</a:t>
            </a:r>
            <a:r>
              <a:rPr lang="es-PA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Horas de la Actividad docente</a:t>
            </a:r>
            <a:endParaRPr lang="es-P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PA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 de la actividad </a:t>
            </a:r>
            <a:endParaRPr lang="es-P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9D1CAF2-3300-42E0-850F-BCC597001F1F}"/>
              </a:ext>
            </a:extLst>
          </p:cNvPr>
          <p:cNvSpPr txBox="1"/>
          <p:nvPr/>
        </p:nvSpPr>
        <p:spPr>
          <a:xfrm>
            <a:off x="1049655" y="1944762"/>
            <a:ext cx="7348756" cy="30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6143625" algn="l"/>
              </a:tabLst>
            </a:pPr>
            <a:r>
              <a:rPr lang="es-MX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Dirección / Subdirección /Departamento/ Coordinación/Unidad Ejecutora </a:t>
            </a:r>
            <a:endParaRPr lang="es-PA" sz="1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BE041F6-E28B-4EE0-8032-D24C109FB883}"/>
              </a:ext>
            </a:extLst>
          </p:cNvPr>
          <p:cNvSpPr txBox="1"/>
          <p:nvPr/>
        </p:nvSpPr>
        <p:spPr>
          <a:xfrm>
            <a:off x="2286524" y="2616334"/>
            <a:ext cx="457095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s-PA" sz="2200" b="1" i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Xxxx-Xxxx-Xxxx-Xxxx</a:t>
            </a:r>
            <a:endParaRPr lang="es-PA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PA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Cédula: x-</a:t>
            </a:r>
            <a:r>
              <a:rPr lang="es-PA" sz="14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</a:t>
            </a:r>
            <a:r>
              <a:rPr lang="es-PA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PA" sz="14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xxxx</a:t>
            </a:r>
            <a:endParaRPr lang="es-P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15A39B1-C7D2-4957-8612-C920CD012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A" sz="135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06E0106E-7462-4284-B506-39C43C2DB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55" y="5077201"/>
            <a:ext cx="703859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PA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Dado en la República de Panamá, provincia de  _______________, el ______ de __________ de 2024.</a:t>
            </a:r>
            <a:endParaRPr lang="es-MX" altLang="es-PA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393DD38F-FAD6-4744-9F93-3884A269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230" y="5807502"/>
            <a:ext cx="1989807" cy="7172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67500" tIns="35100" rIns="67500" bIns="35100">
            <a:spAutoFit/>
          </a:bodyPr>
          <a:lstStyle/>
          <a:p>
            <a:pPr algn="ctr">
              <a:tabLst>
                <a:tab pos="335756" algn="l"/>
                <a:tab pos="672941" algn="l"/>
                <a:tab pos="1009650" algn="l"/>
                <a:tab pos="1346835" algn="l"/>
                <a:tab pos="1683544" algn="l"/>
                <a:tab pos="2020729" algn="l"/>
                <a:tab pos="2357438" algn="l"/>
                <a:tab pos="2694623" algn="l"/>
                <a:tab pos="3031331" algn="l"/>
                <a:tab pos="3368516" algn="l"/>
                <a:tab pos="3705225" algn="l"/>
                <a:tab pos="4042410" algn="l"/>
                <a:tab pos="4379119" algn="l"/>
                <a:tab pos="4716304" algn="l"/>
                <a:tab pos="5053013" algn="l"/>
                <a:tab pos="5390198" algn="l"/>
                <a:tab pos="5726906" algn="l"/>
                <a:tab pos="6064091" algn="l"/>
                <a:tab pos="6400800" algn="l"/>
                <a:tab pos="6737985" algn="l"/>
              </a:tabLst>
            </a:pPr>
            <a:r>
              <a:rPr lang="es-PA" sz="900" dirty="0">
                <a:solidFill>
                  <a:srgbClr val="000000"/>
                </a:solidFill>
                <a:latin typeface="Perpetua" panose="02020502060401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___________________________</a:t>
            </a:r>
            <a:endParaRPr lang="es-PA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335756" algn="l"/>
                <a:tab pos="672941" algn="l"/>
                <a:tab pos="1009650" algn="l"/>
                <a:tab pos="1346835" algn="l"/>
                <a:tab pos="1683544" algn="l"/>
                <a:tab pos="2020729" algn="l"/>
                <a:tab pos="2357438" algn="l"/>
                <a:tab pos="2694623" algn="l"/>
                <a:tab pos="3031331" algn="l"/>
                <a:tab pos="3368516" algn="l"/>
                <a:tab pos="3705225" algn="l"/>
                <a:tab pos="4042410" algn="l"/>
                <a:tab pos="4379119" algn="l"/>
                <a:tab pos="4716304" algn="l"/>
                <a:tab pos="5053013" algn="l"/>
                <a:tab pos="5390198" algn="l"/>
                <a:tab pos="5726906" algn="l"/>
                <a:tab pos="6064091" algn="l"/>
                <a:tab pos="6400800" algn="l"/>
                <a:tab pos="6737985" algn="l"/>
              </a:tabLst>
            </a:pPr>
            <a:r>
              <a:rPr lang="es-PA" sz="1050" b="1" dirty="0">
                <a:solidFill>
                  <a:srgbClr val="262673"/>
                </a:solidFill>
                <a:latin typeface="Cambria" panose="02040503050406030204" pitchFamily="18" charset="0"/>
                <a:ea typeface="Arial Unicode MS"/>
                <a:cs typeface="Arial" panose="020B0604020202020204" pitchFamily="34" charset="0"/>
              </a:rPr>
              <a:t>Nombre</a:t>
            </a:r>
            <a:endParaRPr lang="es-PA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335756" algn="l"/>
                <a:tab pos="672941" algn="l"/>
                <a:tab pos="1009650" algn="l"/>
                <a:tab pos="1346835" algn="l"/>
                <a:tab pos="1683544" algn="l"/>
                <a:tab pos="2020729" algn="l"/>
                <a:tab pos="2357438" algn="l"/>
                <a:tab pos="2694623" algn="l"/>
                <a:tab pos="3031331" algn="l"/>
                <a:tab pos="3368516" algn="l"/>
                <a:tab pos="3705225" algn="l"/>
                <a:tab pos="4042410" algn="l"/>
                <a:tab pos="4379119" algn="l"/>
                <a:tab pos="4716304" algn="l"/>
                <a:tab pos="5053013" algn="l"/>
                <a:tab pos="5390198" algn="l"/>
                <a:tab pos="5726906" algn="l"/>
                <a:tab pos="6064091" algn="l"/>
                <a:tab pos="6400800" algn="l"/>
                <a:tab pos="6737985" algn="l"/>
              </a:tabLst>
            </a:pPr>
            <a:r>
              <a:rPr lang="es-PA" sz="750" dirty="0">
                <a:solidFill>
                  <a:srgbClr val="000000"/>
                </a:solidFill>
                <a:latin typeface="Cambria" panose="02040503050406030204" pitchFamily="18" charset="0"/>
                <a:ea typeface="Arial Unicode MS"/>
                <a:cs typeface="Arial" panose="020B0604020202020204" pitchFamily="34" charset="0"/>
              </a:rPr>
              <a:t>Director Nacional/ Subdirector Nacional/Jefe de Departamento/Coordinador Nacional / Director Médico  </a:t>
            </a:r>
            <a:endParaRPr lang="es-PA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9684382E-EEF7-4580-8700-5173A4F94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2622" y="5799899"/>
            <a:ext cx="1777365" cy="60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67500" tIns="35100" rIns="67500" bIns="35100">
            <a:spAutoFit/>
          </a:bodyPr>
          <a:lstStyle/>
          <a:p>
            <a:pPr algn="ctr">
              <a:tabLst>
                <a:tab pos="335756" algn="l"/>
                <a:tab pos="672941" algn="l"/>
                <a:tab pos="1009650" algn="l"/>
                <a:tab pos="1346835" algn="l"/>
                <a:tab pos="1683544" algn="l"/>
                <a:tab pos="2020729" algn="l"/>
                <a:tab pos="2357438" algn="l"/>
                <a:tab pos="2694623" algn="l"/>
                <a:tab pos="3031331" algn="l"/>
                <a:tab pos="3368516" algn="l"/>
                <a:tab pos="3705225" algn="l"/>
                <a:tab pos="4042410" algn="l"/>
                <a:tab pos="4379119" algn="l"/>
                <a:tab pos="4716304" algn="l"/>
                <a:tab pos="5053013" algn="l"/>
                <a:tab pos="5390198" algn="l"/>
                <a:tab pos="5726906" algn="l"/>
                <a:tab pos="6064091" algn="l"/>
                <a:tab pos="6400800" algn="l"/>
                <a:tab pos="6737985" algn="l"/>
              </a:tabLst>
            </a:pPr>
            <a:r>
              <a:rPr lang="es-PA" sz="900" dirty="0">
                <a:solidFill>
                  <a:srgbClr val="000000"/>
                </a:solidFill>
                <a:latin typeface="Perpetua" panose="02020502060401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____________________________</a:t>
            </a:r>
            <a:endParaRPr lang="es-PA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335756" algn="l"/>
                <a:tab pos="672941" algn="l"/>
                <a:tab pos="1009650" algn="l"/>
                <a:tab pos="1346835" algn="l"/>
                <a:tab pos="1683544" algn="l"/>
                <a:tab pos="2020729" algn="l"/>
                <a:tab pos="2357438" algn="l"/>
                <a:tab pos="2694623" algn="l"/>
                <a:tab pos="3031331" algn="l"/>
                <a:tab pos="3368516" algn="l"/>
                <a:tab pos="3705225" algn="l"/>
                <a:tab pos="4042410" algn="l"/>
                <a:tab pos="4379119" algn="l"/>
                <a:tab pos="4716304" algn="l"/>
                <a:tab pos="5053013" algn="l"/>
                <a:tab pos="5390198" algn="l"/>
                <a:tab pos="5726906" algn="l"/>
                <a:tab pos="6064091" algn="l"/>
                <a:tab pos="6400800" algn="l"/>
                <a:tab pos="6737985" algn="l"/>
              </a:tabLst>
            </a:pPr>
            <a:r>
              <a:rPr lang="es-PA" sz="1050" dirty="0">
                <a:solidFill>
                  <a:srgbClr val="262673"/>
                </a:solidFill>
                <a:latin typeface="Cambria" panose="02040503050406030204" pitchFamily="18" charset="0"/>
                <a:ea typeface="Arial Unicode MS"/>
                <a:cs typeface="Arial" panose="020B0604020202020204" pitchFamily="34" charset="0"/>
              </a:rPr>
              <a:t> </a:t>
            </a:r>
            <a:r>
              <a:rPr lang="es-PA" sz="1050" b="1" dirty="0">
                <a:solidFill>
                  <a:srgbClr val="262673"/>
                </a:solidFill>
                <a:latin typeface="Cambria" panose="02040503050406030204" pitchFamily="18" charset="0"/>
                <a:ea typeface="Arial Unicode MS"/>
                <a:cs typeface="Arial" panose="020B0604020202020204" pitchFamily="34" charset="0"/>
              </a:rPr>
              <a:t>Dr. Paulino </a:t>
            </a:r>
            <a:r>
              <a:rPr lang="es-PA" sz="1050" b="1" dirty="0" err="1">
                <a:solidFill>
                  <a:srgbClr val="262673"/>
                </a:solidFill>
                <a:latin typeface="Cambria" panose="02040503050406030204" pitchFamily="18" charset="0"/>
                <a:ea typeface="Arial Unicode MS"/>
                <a:cs typeface="Arial" panose="020B0604020202020204" pitchFamily="34" charset="0"/>
              </a:rPr>
              <a:t>Vigil</a:t>
            </a:r>
            <a:r>
              <a:rPr lang="es-PA" sz="1050" b="1" dirty="0">
                <a:solidFill>
                  <a:srgbClr val="262673"/>
                </a:solidFill>
                <a:latin typeface="Cambria" panose="02040503050406030204" pitchFamily="18" charset="0"/>
                <a:ea typeface="Arial Unicode MS"/>
                <a:cs typeface="Arial" panose="020B0604020202020204" pitchFamily="34" charset="0"/>
              </a:rPr>
              <a:t> De Gracia</a:t>
            </a:r>
            <a:endParaRPr lang="es-PA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335756" algn="l"/>
                <a:tab pos="672941" algn="l"/>
                <a:tab pos="1009650" algn="l"/>
                <a:tab pos="1346835" algn="l"/>
                <a:tab pos="1683544" algn="l"/>
                <a:tab pos="2020729" algn="l"/>
                <a:tab pos="2357438" algn="l"/>
                <a:tab pos="2694623" algn="l"/>
                <a:tab pos="3031331" algn="l"/>
                <a:tab pos="3368516" algn="l"/>
                <a:tab pos="3705225" algn="l"/>
                <a:tab pos="4042410" algn="l"/>
                <a:tab pos="4379119" algn="l"/>
                <a:tab pos="4716304" algn="l"/>
                <a:tab pos="5053013" algn="l"/>
                <a:tab pos="5390198" algn="l"/>
                <a:tab pos="5726906" algn="l"/>
                <a:tab pos="6064091" algn="l"/>
                <a:tab pos="6400800" algn="l"/>
                <a:tab pos="6737985" algn="l"/>
              </a:tabLst>
            </a:pPr>
            <a:r>
              <a:rPr lang="es-PA" sz="750" dirty="0">
                <a:solidFill>
                  <a:srgbClr val="000000"/>
                </a:solidFill>
                <a:latin typeface="Cambria" panose="02040503050406030204" pitchFamily="18" charset="0"/>
                <a:ea typeface="Arial Unicode MS"/>
                <a:cs typeface="Arial" panose="020B0604020202020204" pitchFamily="34" charset="0"/>
              </a:rPr>
              <a:t>Jefe del Departamento Nacional de Docencia e Investigación</a:t>
            </a:r>
            <a:endParaRPr lang="es-PA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0CD87483-0EDD-476E-AFF7-192B72798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46" y="5799899"/>
            <a:ext cx="1667351" cy="7172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67500" tIns="35100" rIns="67500" bIns="35100">
            <a:spAutoFit/>
          </a:bodyPr>
          <a:lstStyle/>
          <a:p>
            <a:pPr algn="ctr">
              <a:tabLst>
                <a:tab pos="335756" algn="l"/>
                <a:tab pos="672941" algn="l"/>
                <a:tab pos="1009650" algn="l"/>
                <a:tab pos="1346835" algn="l"/>
                <a:tab pos="1683544" algn="l"/>
                <a:tab pos="2020729" algn="l"/>
                <a:tab pos="2357438" algn="l"/>
                <a:tab pos="2694623" algn="l"/>
                <a:tab pos="3031331" algn="l"/>
                <a:tab pos="3368516" algn="l"/>
                <a:tab pos="3705225" algn="l"/>
                <a:tab pos="4042410" algn="l"/>
                <a:tab pos="4379119" algn="l"/>
                <a:tab pos="4716304" algn="l"/>
                <a:tab pos="5053013" algn="l"/>
                <a:tab pos="5390198" algn="l"/>
                <a:tab pos="5726906" algn="l"/>
                <a:tab pos="6064091" algn="l"/>
                <a:tab pos="6400800" algn="l"/>
                <a:tab pos="6737985" algn="l"/>
              </a:tabLst>
            </a:pPr>
            <a:r>
              <a:rPr lang="en-US" sz="900" dirty="0">
                <a:solidFill>
                  <a:srgbClr val="000000"/>
                </a:solidFill>
                <a:latin typeface="Perpetua" panose="02020502060401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_______________________</a:t>
            </a:r>
            <a:endParaRPr lang="es-PA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335756" algn="l"/>
                <a:tab pos="672941" algn="l"/>
                <a:tab pos="1009650" algn="l"/>
                <a:tab pos="1346835" algn="l"/>
                <a:tab pos="1683544" algn="l"/>
                <a:tab pos="2020729" algn="l"/>
                <a:tab pos="2357438" algn="l"/>
                <a:tab pos="2694623" algn="l"/>
                <a:tab pos="3031331" algn="l"/>
                <a:tab pos="3368516" algn="l"/>
                <a:tab pos="3705225" algn="l"/>
                <a:tab pos="4042410" algn="l"/>
                <a:tab pos="4379119" algn="l"/>
                <a:tab pos="4716304" algn="l"/>
                <a:tab pos="5053013" algn="l"/>
                <a:tab pos="5390198" algn="l"/>
                <a:tab pos="5726906" algn="l"/>
                <a:tab pos="6064091" algn="l"/>
                <a:tab pos="6400800" algn="l"/>
                <a:tab pos="6737985" algn="l"/>
              </a:tabLst>
            </a:pPr>
            <a:r>
              <a:rPr lang="es-PA" sz="1050" b="1" dirty="0">
                <a:solidFill>
                  <a:srgbClr val="262673"/>
                </a:solidFill>
                <a:latin typeface="Cambria" panose="02040503050406030204" pitchFamily="18" charset="0"/>
                <a:ea typeface="Arial Unicode MS"/>
                <a:cs typeface="Arial" panose="020B0604020202020204" pitchFamily="34" charset="0"/>
              </a:rPr>
              <a:t>Nombre </a:t>
            </a:r>
            <a:endParaRPr lang="es-PA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335756" algn="l"/>
                <a:tab pos="672941" algn="l"/>
                <a:tab pos="1009650" algn="l"/>
                <a:tab pos="1346835" algn="l"/>
                <a:tab pos="1683544" algn="l"/>
                <a:tab pos="2020729" algn="l"/>
                <a:tab pos="2357438" algn="l"/>
                <a:tab pos="2694623" algn="l"/>
                <a:tab pos="3031331" algn="l"/>
                <a:tab pos="3368516" algn="l"/>
                <a:tab pos="3705225" algn="l"/>
                <a:tab pos="4042410" algn="l"/>
                <a:tab pos="4379119" algn="l"/>
                <a:tab pos="4716304" algn="l"/>
                <a:tab pos="5053013" algn="l"/>
                <a:tab pos="5390198" algn="l"/>
                <a:tab pos="5726906" algn="l"/>
                <a:tab pos="6064091" algn="l"/>
                <a:tab pos="6400800" algn="l"/>
                <a:tab pos="6737985" algn="l"/>
              </a:tabLst>
            </a:pPr>
            <a:r>
              <a:rPr lang="es-PA" sz="750" dirty="0">
                <a:solidFill>
                  <a:srgbClr val="000000"/>
                </a:solidFill>
                <a:latin typeface="Cambria" panose="02040503050406030204" pitchFamily="18" charset="0"/>
                <a:ea typeface="Arial Unicode MS"/>
                <a:cs typeface="Arial" panose="020B0604020202020204" pitchFamily="34" charset="0"/>
              </a:rPr>
              <a:t>Coordinador Docente encargado de la actividad</a:t>
            </a:r>
            <a:endParaRPr lang="es-PA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335756" algn="l"/>
                <a:tab pos="672941" algn="l"/>
                <a:tab pos="1009650" algn="l"/>
                <a:tab pos="1346835" algn="l"/>
                <a:tab pos="1683544" algn="l"/>
                <a:tab pos="2020729" algn="l"/>
                <a:tab pos="2357438" algn="l"/>
                <a:tab pos="2694623" algn="l"/>
                <a:tab pos="3031331" algn="l"/>
                <a:tab pos="3368516" algn="l"/>
                <a:tab pos="3705225" algn="l"/>
                <a:tab pos="4042410" algn="l"/>
                <a:tab pos="4379119" algn="l"/>
                <a:tab pos="4716304" algn="l"/>
                <a:tab pos="5053013" algn="l"/>
                <a:tab pos="5390198" algn="l"/>
                <a:tab pos="5726906" algn="l"/>
                <a:tab pos="6064091" algn="l"/>
                <a:tab pos="6400800" algn="l"/>
                <a:tab pos="6737985" algn="l"/>
              </a:tabLst>
            </a:pPr>
            <a:r>
              <a:rPr lang="es-PA" sz="750" dirty="0">
                <a:solidFill>
                  <a:srgbClr val="000000"/>
                </a:solidFill>
                <a:latin typeface="Cambria" panose="02040503050406030204" pitchFamily="18" charset="0"/>
                <a:ea typeface="Arial Unicode MS"/>
                <a:cs typeface="Arial" panose="020B0604020202020204" pitchFamily="34" charset="0"/>
              </a:rPr>
              <a:t> </a:t>
            </a:r>
            <a:endParaRPr lang="es-PA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5" name="Google Shape;57;p13">
            <a:extLst>
              <a:ext uri="{FF2B5EF4-FFF2-40B4-BE49-F238E27FC236}">
                <a16:creationId xmlns:a16="http://schemas.microsoft.com/office/drawing/2014/main" id="{048DB0DC-F256-4AE4-A42F-D86BFA5DC81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3084"/>
          <a:stretch/>
        </p:blipFill>
        <p:spPr>
          <a:xfrm>
            <a:off x="4206046" y="349407"/>
            <a:ext cx="853827" cy="73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127211-C797-47A0-B631-7C90A0FB57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r="1731"/>
          <a:stretch/>
        </p:blipFill>
        <p:spPr>
          <a:xfrm>
            <a:off x="2944182" y="38644"/>
            <a:ext cx="6164209" cy="27971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BD1B508-0ED6-4353-8AC2-A8E96E7A5A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15"/>
          <a:stretch/>
        </p:blipFill>
        <p:spPr>
          <a:xfrm>
            <a:off x="69283" y="36467"/>
            <a:ext cx="2828789" cy="499915"/>
          </a:xfrm>
          <a:prstGeom prst="rect">
            <a:avLst/>
          </a:prstGeom>
        </p:spPr>
      </p:pic>
      <p:pic>
        <p:nvPicPr>
          <p:cNvPr id="26" name="Google Shape;72;p15">
            <a:extLst>
              <a:ext uri="{FF2B5EF4-FFF2-40B4-BE49-F238E27FC236}">
                <a16:creationId xmlns:a16="http://schemas.microsoft.com/office/drawing/2014/main" id="{0CFA874A-9010-4BC5-AC5C-48AFF5B373D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-25" t="93091" r="1" b="1252"/>
          <a:stretch/>
        </p:blipFill>
        <p:spPr>
          <a:xfrm>
            <a:off x="33674" y="6524718"/>
            <a:ext cx="9074717" cy="294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1792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127</Words>
  <Application>Microsoft Office PowerPoint</Application>
  <PresentationFormat>Presentación en pantalla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Monotype Corsiva</vt:lpstr>
      <vt:lpstr>Perpetua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Monica Rodriguez</dc:creator>
  <cp:lastModifiedBy>Monica Rodriguez</cp:lastModifiedBy>
  <cp:revision>19</cp:revision>
  <cp:lastPrinted>2024-11-12T15:02:16Z</cp:lastPrinted>
  <dcterms:created xsi:type="dcterms:W3CDTF">2024-06-04T14:49:19Z</dcterms:created>
  <dcterms:modified xsi:type="dcterms:W3CDTF">2024-11-12T19:39:17Z</dcterms:modified>
</cp:coreProperties>
</file>