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ontserrat ExtraBold" panose="020B0604020202020204" charset="0"/>
      <p:bold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5613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7a27c220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7a27c220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926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7a27c220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7a27c220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23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7a27c220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7a27c220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07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1" cy="51458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179927" y="1987652"/>
            <a:ext cx="4043100" cy="11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ontserrat ExtraBold"/>
                <a:ea typeface="Montserrat ExtraBold"/>
                <a:cs typeface="Montserrat ExtraBold"/>
                <a:sym typeface="Montserrat ExtraBold"/>
              </a:rPr>
              <a:t>AGREGAR TITULO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179928" y="2350354"/>
            <a:ext cx="3024300" cy="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Agregar subtitulo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200" y="1535326"/>
            <a:ext cx="2009776" cy="170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" y="0"/>
            <a:ext cx="913973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106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796625"/>
            <a:ext cx="8520600" cy="27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1151150"/>
            <a:ext cx="476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859200"/>
            <a:ext cx="4765200" cy="27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586500" y="-8950"/>
            <a:ext cx="35574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" y="0"/>
            <a:ext cx="913973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725" y="1374000"/>
            <a:ext cx="1967174" cy="1967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6593305" y="3643850"/>
            <a:ext cx="180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200" dirty="0" smtClean="0"/>
              <a:t>Referencia de espacio para imagen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Presentación en pantalla (16:9)</PresentationFormat>
  <Paragraphs>3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Montserrat ExtraBold</vt:lpstr>
      <vt:lpstr>Simple Light</vt:lpstr>
      <vt:lpstr>AGREGAR TITULO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AGREGAR TITULO</dc:title>
  <dc:creator>Cedeño Acevedo, Paola Alejandra</dc:creator>
  <cp:lastModifiedBy>Cedeño Acevedo, Paola Alejandra</cp:lastModifiedBy>
  <cp:revision>1</cp:revision>
  <dcterms:modified xsi:type="dcterms:W3CDTF">2024-10-02T14:51:29Z</dcterms:modified>
</cp:coreProperties>
</file>