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63" r:id="rId4"/>
    <p:sldId id="261" r:id="rId5"/>
    <p:sldId id="262" r:id="rId6"/>
    <p:sldId id="260" r:id="rId7"/>
    <p:sldId id="259" r:id="rId8"/>
    <p:sldId id="276" r:id="rId9"/>
    <p:sldId id="275" r:id="rId10"/>
    <p:sldId id="264" r:id="rId11"/>
    <p:sldId id="257" r:id="rId12"/>
    <p:sldId id="277" r:id="rId13"/>
    <p:sldId id="270" r:id="rId14"/>
    <p:sldId id="271" r:id="rId15"/>
    <p:sldId id="272" r:id="rId16"/>
    <p:sldId id="273" r:id="rId17"/>
    <p:sldId id="274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1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gent.com/blog/top-technologies-used-to-develop-mobile-ap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Garten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FA021F9-1796-439E-92DE-57C7CFCC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4"/>
          <a:stretch/>
        </p:blipFill>
        <p:spPr>
          <a:xfrm>
            <a:off x="2405743" y="384175"/>
            <a:ext cx="7837714" cy="60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6F34E6-4AA7-4292-8935-CA136C2D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7"/>
          <a:stretch/>
        </p:blipFill>
        <p:spPr>
          <a:xfrm>
            <a:off x="2595737" y="368299"/>
            <a:ext cx="7000526" cy="5973045"/>
          </a:xfrm>
          <a:prstGeom prst="rect">
            <a:avLst/>
          </a:prstGeom>
        </p:spPr>
      </p:pic>
      <p:sp>
        <p:nvSpPr>
          <p:cNvPr id="3" name="Stern: 5 Zacken 2">
            <a:extLst>
              <a:ext uri="{FF2B5EF4-FFF2-40B4-BE49-F238E27FC236}">
                <a16:creationId xmlns:a16="http://schemas.microsoft.com/office/drawing/2014/main" id="{4ECE6B51-C32B-4CBA-8882-A7D91E5C78A4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38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D4C04B9-5984-4211-AB76-0ED6228A7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1480926" y="419100"/>
            <a:ext cx="9230148" cy="5880100"/>
          </a:xfrm>
          <a:prstGeom prst="rect">
            <a:avLst/>
          </a:prstGeom>
        </p:spPr>
      </p:pic>
      <p:sp>
        <p:nvSpPr>
          <p:cNvPr id="5" name="Stern: 5 Zacken 4">
            <a:extLst>
              <a:ext uri="{FF2B5EF4-FFF2-40B4-BE49-F238E27FC236}">
                <a16:creationId xmlns:a16="http://schemas.microsoft.com/office/drawing/2014/main" id="{0312E37C-4657-48C0-BF2B-4E95C7C5B69B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84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AEA96EE-17BA-4C64-AF99-87E6E695E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85"/>
          <a:stretch/>
        </p:blipFill>
        <p:spPr>
          <a:xfrm>
            <a:off x="1480926" y="571500"/>
            <a:ext cx="9230148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86280E-4D0F-43D4-B2C9-105791C8F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1"/>
          <a:stretch/>
        </p:blipFill>
        <p:spPr>
          <a:xfrm>
            <a:off x="1480926" y="466725"/>
            <a:ext cx="9230148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8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1786847-EC16-4C8A-903D-FDCD4F9E9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4"/>
          <a:stretch/>
        </p:blipFill>
        <p:spPr>
          <a:xfrm>
            <a:off x="1582526" y="692150"/>
            <a:ext cx="9230148" cy="57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1FDC75C-C8CD-44C8-A9B4-446C8CBC9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1639676" y="393700"/>
            <a:ext cx="9230148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Technik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C187A8E-F8F7-4EC4-8DF4-CE390F12C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1480926" y="508000"/>
            <a:ext cx="9230148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4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C598873-EFE2-4A10-AD63-5B2A3FD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5"/>
          <a:stretch/>
        </p:blipFill>
        <p:spPr>
          <a:xfrm>
            <a:off x="1480926" y="654050"/>
            <a:ext cx="9230148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2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0D47935-E05D-464A-B80E-FD3D62981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/>
        </p:blipFill>
        <p:spPr>
          <a:xfrm>
            <a:off x="1480926" y="685800"/>
            <a:ext cx="9230148" cy="5797550"/>
          </a:xfrm>
          <a:prstGeom prst="rect">
            <a:avLst/>
          </a:prstGeom>
        </p:spPr>
      </p:pic>
      <p:sp>
        <p:nvSpPr>
          <p:cNvPr id="4" name="Stern: 5 Zacken 3">
            <a:extLst>
              <a:ext uri="{FF2B5EF4-FFF2-40B4-BE49-F238E27FC236}">
                <a16:creationId xmlns:a16="http://schemas.microsoft.com/office/drawing/2014/main" id="{22396BB0-FDA7-4F7E-8436-4EBBFE3ADBD3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700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858486D-F2CE-40F0-840A-89BC79758BB2}"/>
              </a:ext>
            </a:extLst>
          </p:cNvPr>
          <p:cNvSpPr/>
          <p:nvPr/>
        </p:nvSpPr>
        <p:spPr>
          <a:xfrm>
            <a:off x="3896776" y="3244334"/>
            <a:ext cx="43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https://www.fingent.com/blog/top-technologies-used-to-develop-mobile-app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0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DA6BAF3-9FE6-4C1D-9E5C-DF3D2F726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6"/>
          <a:stretch/>
        </p:blipFill>
        <p:spPr>
          <a:xfrm>
            <a:off x="2177143" y="361950"/>
            <a:ext cx="7837714" cy="6134100"/>
          </a:xfrm>
          <a:prstGeom prst="rect">
            <a:avLst/>
          </a:prstGeom>
        </p:spPr>
      </p:pic>
      <p:sp>
        <p:nvSpPr>
          <p:cNvPr id="4" name="Stern: 5 Zacken 3">
            <a:extLst>
              <a:ext uri="{FF2B5EF4-FFF2-40B4-BE49-F238E27FC236}">
                <a16:creationId xmlns:a16="http://schemas.microsoft.com/office/drawing/2014/main" id="{313FC504-0383-4EA3-A718-EED081AE984F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65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DFAB29C-7B6C-4964-B217-86F0BA238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1576176" y="374650"/>
            <a:ext cx="9230148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12A055D-5036-4894-80A8-B831959F2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59"/>
          <a:stretch/>
        </p:blipFill>
        <p:spPr>
          <a:xfrm>
            <a:off x="1480926" y="469900"/>
            <a:ext cx="9230148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2D7D-83ED-420B-A734-5E182084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 b="22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C696A8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C8765D-0F49-4428-9EE1-C1B5639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Kaufverhalten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4BED00E-6DAD-4455-BC9B-ABE6CABB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5"/>
          <a:stretch/>
        </p:blipFill>
        <p:spPr>
          <a:xfrm>
            <a:off x="1480926" y="495300"/>
            <a:ext cx="9230148" cy="5867400"/>
          </a:xfrm>
          <a:prstGeom prst="rect">
            <a:avLst/>
          </a:prstGeom>
        </p:spPr>
      </p:pic>
      <p:sp>
        <p:nvSpPr>
          <p:cNvPr id="5" name="Stern: 5 Zacken 4">
            <a:extLst>
              <a:ext uri="{FF2B5EF4-FFF2-40B4-BE49-F238E27FC236}">
                <a16:creationId xmlns:a16="http://schemas.microsoft.com/office/drawing/2014/main" id="{25DCB1CC-D28F-4A54-8A96-FA4BD74D49B5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40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ern: 5 Zacken 4">
            <a:extLst>
              <a:ext uri="{FF2B5EF4-FFF2-40B4-BE49-F238E27FC236}">
                <a16:creationId xmlns:a16="http://schemas.microsoft.com/office/drawing/2014/main" id="{25DCB1CC-D28F-4A54-8A96-FA4BD74D49B5}"/>
              </a:ext>
            </a:extLst>
          </p:cNvPr>
          <p:cNvSpPr/>
          <p:nvPr/>
        </p:nvSpPr>
        <p:spPr>
          <a:xfrm>
            <a:off x="146050" y="228600"/>
            <a:ext cx="996950" cy="99695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CAB18A-8619-4F2A-9BE7-0D93CA6C5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2"/>
          <a:stretch/>
        </p:blipFill>
        <p:spPr>
          <a:xfrm>
            <a:off x="1480926" y="526409"/>
            <a:ext cx="9230148" cy="58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6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B4224C-2D19-4996-8127-0B97D3272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7"/>
          <a:stretch/>
        </p:blipFill>
        <p:spPr>
          <a:xfrm>
            <a:off x="2400957" y="412750"/>
            <a:ext cx="7390086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1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D3D22"/>
      </a:dk2>
      <a:lt2>
        <a:srgbClr val="E2E8E6"/>
      </a:lt2>
      <a:accent1>
        <a:srgbClr val="C696A8"/>
      </a:accent1>
      <a:accent2>
        <a:srgbClr val="BA827F"/>
      </a:accent2>
      <a:accent3>
        <a:srgbClr val="BD9E84"/>
      </a:accent3>
      <a:accent4>
        <a:srgbClr val="ABA575"/>
      </a:accent4>
      <a:accent5>
        <a:srgbClr val="9CA87F"/>
      </a:accent5>
      <a:accent6>
        <a:srgbClr val="85AC76"/>
      </a:accent6>
      <a:hlink>
        <a:srgbClr val="568F7A"/>
      </a:hlink>
      <a:folHlink>
        <a:srgbClr val="828282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Modern Love</vt:lpstr>
      <vt:lpstr>The Hand</vt:lpstr>
      <vt:lpstr>SketchyVTI</vt:lpstr>
      <vt:lpstr>Garten</vt:lpstr>
      <vt:lpstr>PowerPoint-Präsentation</vt:lpstr>
      <vt:lpstr>PowerPoint-Präsentation</vt:lpstr>
      <vt:lpstr>PowerPoint-Präsentation</vt:lpstr>
      <vt:lpstr>PowerPoint-Präsentation</vt:lpstr>
      <vt:lpstr>Kaufverhalten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Technik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Nirjan Thangaraja</dc:creator>
  <cp:lastModifiedBy>Nirjan Thangaraja</cp:lastModifiedBy>
  <cp:revision>10</cp:revision>
  <dcterms:created xsi:type="dcterms:W3CDTF">2020-04-09T10:33:14Z</dcterms:created>
  <dcterms:modified xsi:type="dcterms:W3CDTF">2020-04-10T07:18:43Z</dcterms:modified>
</cp:coreProperties>
</file>